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9"/>
  </p:notesMasterIdLst>
  <p:sldIdLst>
    <p:sldId id="256" r:id="rId2"/>
    <p:sldId id="257" r:id="rId3"/>
    <p:sldId id="279" r:id="rId4"/>
    <p:sldId id="258" r:id="rId5"/>
    <p:sldId id="259" r:id="rId6"/>
    <p:sldId id="260" r:id="rId7"/>
    <p:sldId id="261" r:id="rId8"/>
    <p:sldId id="262" r:id="rId9"/>
    <p:sldId id="263" r:id="rId10"/>
    <p:sldId id="264" r:id="rId11"/>
    <p:sldId id="265" r:id="rId12"/>
    <p:sldId id="266" r:id="rId13"/>
    <p:sldId id="278" r:id="rId14"/>
    <p:sldId id="268" r:id="rId15"/>
    <p:sldId id="269" r:id="rId16"/>
    <p:sldId id="270" r:id="rId17"/>
    <p:sldId id="271" r:id="rId18"/>
  </p:sldIdLst>
  <p:sldSz cx="9144000" cy="5143500" type="screen16x9"/>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Arial"/>
      </a:defRPr>
    </a:lvl1pPr>
    <a:lvl2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Arial"/>
      </a:defRPr>
    </a:lvl2pPr>
    <a:lvl3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Arial"/>
      </a:defRPr>
    </a:lvl3pPr>
    <a:lvl4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Arial"/>
      </a:defRPr>
    </a:lvl4pPr>
    <a:lvl5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Arial"/>
      </a:defRPr>
    </a:lvl5pPr>
    <a:lvl6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Arial"/>
      </a:defRPr>
    </a:lvl6pPr>
    <a:lvl7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Arial"/>
      </a:defRPr>
    </a:lvl7pPr>
    <a:lvl8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Arial"/>
      </a:defRPr>
    </a:lvl8pPr>
    <a:lvl9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FE2CD"/>
          </a:solidFill>
        </a:fill>
      </a:tcStyle>
    </a:wholeTbl>
    <a:band2H>
      <a:tcTxStyle/>
      <a:tcStyle>
        <a:tcBdr/>
        <a:fill>
          <a:solidFill>
            <a:srgbClr val="FFF1E8"/>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5DBDE"/>
          </a:solidFill>
        </a:fill>
      </a:tcStyle>
    </a:wholeTbl>
    <a:band2H>
      <a:tcTxStyle/>
      <a:tcStyle>
        <a:tcBdr/>
        <a:fill>
          <a:solidFill>
            <a:srgbClr val="EBEEEF"/>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8FFCD"/>
          </a:solidFill>
        </a:fill>
      </a:tcStyle>
    </a:wholeTbl>
    <a:band2H>
      <a:tcTxStyle/>
      <a:tcStyle>
        <a:tcBdr/>
        <a:fill>
          <a:solidFill>
            <a:srgbClr val="FCFFE8"/>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273" autoAdjust="0"/>
    <p:restoredTop sz="94718"/>
  </p:normalViewPr>
  <p:slideViewPr>
    <p:cSldViewPr snapToGrid="0" snapToObjects="1">
      <p:cViewPr varScale="1">
        <p:scale>
          <a:sx n="156" d="100"/>
          <a:sy n="156" d="100"/>
        </p:scale>
        <p:origin x="552"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02" name="Shape 202"/>
          <p:cNvSpPr>
            <a:spLocks noGrp="1" noRot="1" noChangeAspect="1"/>
          </p:cNvSpPr>
          <p:nvPr>
            <p:ph type="sldImg"/>
          </p:nvPr>
        </p:nvSpPr>
        <p:spPr>
          <a:xfrm>
            <a:off x="1143000" y="685800"/>
            <a:ext cx="4572000" cy="3429000"/>
          </a:xfrm>
          <a:prstGeom prst="rect">
            <a:avLst/>
          </a:prstGeom>
        </p:spPr>
        <p:txBody>
          <a:bodyPr/>
          <a:lstStyle/>
          <a:p>
            <a:endParaRPr/>
          </a:p>
        </p:txBody>
      </p:sp>
      <p:sp>
        <p:nvSpPr>
          <p:cNvPr id="203" name="Shape 203"/>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defRPr sz="1400">
        <a:latin typeface="+mj-lt"/>
        <a:ea typeface="+mj-ea"/>
        <a:cs typeface="+mj-cs"/>
        <a:sym typeface="Arial"/>
      </a:defRPr>
    </a:lvl1pPr>
    <a:lvl2pPr indent="228600" latinLnBrk="0">
      <a:defRPr sz="1400">
        <a:latin typeface="+mj-lt"/>
        <a:ea typeface="+mj-ea"/>
        <a:cs typeface="+mj-cs"/>
        <a:sym typeface="Arial"/>
      </a:defRPr>
    </a:lvl2pPr>
    <a:lvl3pPr indent="457200" latinLnBrk="0">
      <a:defRPr sz="1400">
        <a:latin typeface="+mj-lt"/>
        <a:ea typeface="+mj-ea"/>
        <a:cs typeface="+mj-cs"/>
        <a:sym typeface="Arial"/>
      </a:defRPr>
    </a:lvl3pPr>
    <a:lvl4pPr indent="685800" latinLnBrk="0">
      <a:defRPr sz="1400">
        <a:latin typeface="+mj-lt"/>
        <a:ea typeface="+mj-ea"/>
        <a:cs typeface="+mj-cs"/>
        <a:sym typeface="Arial"/>
      </a:defRPr>
    </a:lvl4pPr>
    <a:lvl5pPr indent="914400" latinLnBrk="0">
      <a:defRPr sz="1400">
        <a:latin typeface="+mj-lt"/>
        <a:ea typeface="+mj-ea"/>
        <a:cs typeface="+mj-cs"/>
        <a:sym typeface="Arial"/>
      </a:defRPr>
    </a:lvl5pPr>
    <a:lvl6pPr indent="1143000" latinLnBrk="0">
      <a:defRPr sz="1400">
        <a:latin typeface="+mj-lt"/>
        <a:ea typeface="+mj-ea"/>
        <a:cs typeface="+mj-cs"/>
        <a:sym typeface="Arial"/>
      </a:defRPr>
    </a:lvl6pPr>
    <a:lvl7pPr indent="1371600" latinLnBrk="0">
      <a:defRPr sz="1400">
        <a:latin typeface="+mj-lt"/>
        <a:ea typeface="+mj-ea"/>
        <a:cs typeface="+mj-cs"/>
        <a:sym typeface="Arial"/>
      </a:defRPr>
    </a:lvl7pPr>
    <a:lvl8pPr indent="1600200" latinLnBrk="0">
      <a:defRPr sz="1400">
        <a:latin typeface="+mj-lt"/>
        <a:ea typeface="+mj-ea"/>
        <a:cs typeface="+mj-cs"/>
        <a:sym typeface="Arial"/>
      </a:defRPr>
    </a:lvl8pPr>
    <a:lvl9pPr indent="1828800" latinLnBrk="0">
      <a:defRPr sz="1400">
        <a:latin typeface="+mj-lt"/>
        <a:ea typeface="+mj-ea"/>
        <a:cs typeface="+mj-cs"/>
        <a:sym typeface="Arial"/>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p:spTree>
      <p:nvGrpSpPr>
        <p:cNvPr id="1" name=""/>
        <p:cNvGrpSpPr/>
        <p:nvPr/>
      </p:nvGrpSpPr>
      <p:grpSpPr>
        <a:xfrm>
          <a:off x="0" y="0"/>
          <a:ext cx="0" cy="0"/>
          <a:chOff x="0" y="0"/>
          <a:chExt cx="0" cy="0"/>
        </a:xfrm>
      </p:grpSpPr>
      <p:sp>
        <p:nvSpPr>
          <p:cNvPr id="11" name="Title Text"/>
          <p:cNvSpPr txBox="1">
            <a:spLocks noGrp="1"/>
          </p:cNvSpPr>
          <p:nvPr>
            <p:ph type="title"/>
          </p:nvPr>
        </p:nvSpPr>
        <p:spPr>
          <a:xfrm>
            <a:off x="311708" y="744574"/>
            <a:ext cx="8520601" cy="2052601"/>
          </a:xfrm>
          <a:prstGeom prst="rect">
            <a:avLst/>
          </a:prstGeom>
        </p:spPr>
        <p:txBody>
          <a:bodyPr anchor="b"/>
          <a:lstStyle>
            <a:lvl1pPr algn="ctr">
              <a:defRPr sz="5200"/>
            </a:lvl1pPr>
          </a:lstStyle>
          <a:p>
            <a:r>
              <a:t>Title Text</a:t>
            </a:r>
          </a:p>
        </p:txBody>
      </p:sp>
      <p:sp>
        <p:nvSpPr>
          <p:cNvPr id="12" name="Body Level One…"/>
          <p:cNvSpPr txBox="1">
            <a:spLocks noGrp="1"/>
          </p:cNvSpPr>
          <p:nvPr>
            <p:ph type="body" sz="quarter" idx="1"/>
          </p:nvPr>
        </p:nvSpPr>
        <p:spPr>
          <a:xfrm>
            <a:off x="311699" y="2834125"/>
            <a:ext cx="8520602" cy="792601"/>
          </a:xfrm>
          <a:prstGeom prst="rect">
            <a:avLst/>
          </a:prstGeom>
        </p:spPr>
        <p:txBody>
          <a:bodyPr/>
          <a:lstStyle>
            <a:lvl1pPr marL="342900" indent="-228600" algn="ctr">
              <a:lnSpc>
                <a:spcPct val="100000"/>
              </a:lnSpc>
              <a:buClrTx/>
              <a:buSzTx/>
              <a:buFontTx/>
              <a:buNone/>
              <a:defRPr sz="2800"/>
            </a:lvl1pPr>
            <a:lvl2pPr marL="342900" indent="254000" algn="ctr">
              <a:lnSpc>
                <a:spcPct val="100000"/>
              </a:lnSpc>
              <a:buClrTx/>
              <a:buSzTx/>
              <a:buFontTx/>
              <a:buNone/>
              <a:defRPr sz="2800"/>
            </a:lvl2pPr>
            <a:lvl3pPr marL="342900" indent="711200" algn="ctr">
              <a:lnSpc>
                <a:spcPct val="100000"/>
              </a:lnSpc>
              <a:buClrTx/>
              <a:buSzTx/>
              <a:buFontTx/>
              <a:buNone/>
              <a:defRPr sz="2800"/>
            </a:lvl3pPr>
            <a:lvl4pPr marL="342900" indent="1168400" algn="ctr">
              <a:lnSpc>
                <a:spcPct val="100000"/>
              </a:lnSpc>
              <a:buClrTx/>
              <a:buSzTx/>
              <a:buFontTx/>
              <a:buNone/>
              <a:defRPr sz="2800"/>
            </a:lvl4pPr>
            <a:lvl5pPr marL="342900" indent="1625600" algn="ctr">
              <a:lnSpc>
                <a:spcPct val="100000"/>
              </a:lnSpc>
              <a:buClrTx/>
              <a:buSzTx/>
              <a:buFontTx/>
              <a:buNone/>
              <a:defRPr sz="2800"/>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BIG_NUMBER">
    <p:spTree>
      <p:nvGrpSpPr>
        <p:cNvPr id="1" name=""/>
        <p:cNvGrpSpPr/>
        <p:nvPr/>
      </p:nvGrpSpPr>
      <p:grpSpPr>
        <a:xfrm>
          <a:off x="0" y="0"/>
          <a:ext cx="0" cy="0"/>
          <a:chOff x="0" y="0"/>
          <a:chExt cx="0" cy="0"/>
        </a:xfrm>
      </p:grpSpPr>
      <p:sp>
        <p:nvSpPr>
          <p:cNvPr id="91" name="xx%"/>
          <p:cNvSpPr txBox="1">
            <a:spLocks noGrp="1"/>
          </p:cNvSpPr>
          <p:nvPr>
            <p:ph type="title" hasCustomPrompt="1"/>
          </p:nvPr>
        </p:nvSpPr>
        <p:spPr>
          <a:xfrm>
            <a:off x="311699" y="1106125"/>
            <a:ext cx="8520602" cy="1963500"/>
          </a:xfrm>
          <a:prstGeom prst="rect">
            <a:avLst/>
          </a:prstGeom>
        </p:spPr>
        <p:txBody>
          <a:bodyPr anchor="b"/>
          <a:lstStyle>
            <a:lvl1pPr algn="ctr">
              <a:defRPr sz="12000"/>
            </a:lvl1pPr>
          </a:lstStyle>
          <a:p>
            <a:r>
              <a:t>xx%</a:t>
            </a:r>
          </a:p>
        </p:txBody>
      </p:sp>
      <p:sp>
        <p:nvSpPr>
          <p:cNvPr id="92" name="Body Level One…"/>
          <p:cNvSpPr txBox="1">
            <a:spLocks noGrp="1"/>
          </p:cNvSpPr>
          <p:nvPr>
            <p:ph type="body" sz="half" idx="1"/>
          </p:nvPr>
        </p:nvSpPr>
        <p:spPr>
          <a:xfrm>
            <a:off x="311699" y="3152225"/>
            <a:ext cx="8520602" cy="1300800"/>
          </a:xfrm>
          <a:prstGeom prst="rect">
            <a:avLst/>
          </a:prstGeom>
        </p:spPr>
        <p:txBody>
          <a:bodyPr/>
          <a:lstStyle>
            <a:lvl1pPr algn="ctr"/>
            <a:lvl2pPr algn="ctr"/>
            <a:lvl3pPr algn="ctr"/>
            <a:lvl4pPr algn="ctr"/>
            <a:lvl5pPr algn="ctr"/>
          </a:lstStyle>
          <a:p>
            <a:r>
              <a:t>Body Level One</a:t>
            </a:r>
          </a:p>
          <a:p>
            <a:pPr lvl="1"/>
            <a:r>
              <a:t>Body Level Two</a:t>
            </a:r>
          </a:p>
          <a:p>
            <a:pPr lvl="2"/>
            <a:r>
              <a:t>Body Level Three</a:t>
            </a:r>
          </a:p>
          <a:p>
            <a:pPr lvl="3"/>
            <a:r>
              <a:t>Body Level Four</a:t>
            </a:r>
          </a:p>
          <a:p>
            <a:pPr lvl="4"/>
            <a:r>
              <a:t>Body Level Five</a:t>
            </a:r>
          </a:p>
        </p:txBody>
      </p:sp>
      <p:sp>
        <p:nvSpPr>
          <p:cNvPr id="9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0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p:spTree>
      <p:nvGrpSpPr>
        <p:cNvPr id="1" name=""/>
        <p:cNvGrpSpPr/>
        <p:nvPr/>
      </p:nvGrpSpPr>
      <p:grpSpPr>
        <a:xfrm>
          <a:off x="0" y="0"/>
          <a:ext cx="0" cy="0"/>
          <a:chOff x="0" y="0"/>
          <a:chExt cx="0" cy="0"/>
        </a:xfrm>
      </p:grpSpPr>
      <p:sp>
        <p:nvSpPr>
          <p:cNvPr id="107" name="Title Text"/>
          <p:cNvSpPr txBox="1">
            <a:spLocks noGrp="1"/>
          </p:cNvSpPr>
          <p:nvPr>
            <p:ph type="title"/>
          </p:nvPr>
        </p:nvSpPr>
        <p:spPr>
          <a:xfrm>
            <a:off x="311708" y="744574"/>
            <a:ext cx="8520601" cy="2052601"/>
          </a:xfrm>
          <a:prstGeom prst="rect">
            <a:avLst/>
          </a:prstGeom>
        </p:spPr>
        <p:txBody>
          <a:bodyPr anchor="b"/>
          <a:lstStyle>
            <a:lvl1pPr algn="ctr">
              <a:defRPr sz="5200"/>
            </a:lvl1pPr>
          </a:lstStyle>
          <a:p>
            <a:r>
              <a:t>Title Text</a:t>
            </a:r>
          </a:p>
        </p:txBody>
      </p:sp>
      <p:sp>
        <p:nvSpPr>
          <p:cNvPr id="108" name="Body Level One…"/>
          <p:cNvSpPr txBox="1">
            <a:spLocks noGrp="1"/>
          </p:cNvSpPr>
          <p:nvPr>
            <p:ph type="body" sz="quarter" idx="1"/>
          </p:nvPr>
        </p:nvSpPr>
        <p:spPr>
          <a:xfrm>
            <a:off x="311699" y="2834125"/>
            <a:ext cx="8520602" cy="792601"/>
          </a:xfrm>
          <a:prstGeom prst="rect">
            <a:avLst/>
          </a:prstGeom>
        </p:spPr>
        <p:txBody>
          <a:bodyPr/>
          <a:lstStyle>
            <a:lvl1pPr marL="342900" indent="-228600" algn="ctr">
              <a:lnSpc>
                <a:spcPct val="100000"/>
              </a:lnSpc>
              <a:buClrTx/>
              <a:buSzTx/>
              <a:buFontTx/>
              <a:buNone/>
              <a:defRPr sz="2800"/>
            </a:lvl1pPr>
            <a:lvl2pPr marL="342900" indent="254000" algn="ctr">
              <a:lnSpc>
                <a:spcPct val="100000"/>
              </a:lnSpc>
              <a:buClrTx/>
              <a:buSzTx/>
              <a:buFontTx/>
              <a:buNone/>
              <a:defRPr sz="2800"/>
            </a:lvl2pPr>
            <a:lvl3pPr marL="342900" indent="711200" algn="ctr">
              <a:lnSpc>
                <a:spcPct val="100000"/>
              </a:lnSpc>
              <a:buClrTx/>
              <a:buSzTx/>
              <a:buFontTx/>
              <a:buNone/>
              <a:defRPr sz="2800"/>
            </a:lvl3pPr>
            <a:lvl4pPr marL="342900" indent="1168400" algn="ctr">
              <a:lnSpc>
                <a:spcPct val="100000"/>
              </a:lnSpc>
              <a:buClrTx/>
              <a:buSzTx/>
              <a:buFontTx/>
              <a:buNone/>
              <a:defRPr sz="2800"/>
            </a:lvl4pPr>
            <a:lvl5pPr marL="342900" indent="1625600" algn="ctr">
              <a:lnSpc>
                <a:spcPct val="100000"/>
              </a:lnSpc>
              <a:buClrTx/>
              <a:buSzTx/>
              <a:buFontTx/>
              <a:buNone/>
              <a:defRPr sz="2800"/>
            </a:lvl5pPr>
          </a:lstStyle>
          <a:p>
            <a:r>
              <a:t>Body Level One</a:t>
            </a:r>
          </a:p>
          <a:p>
            <a:pPr lvl="1"/>
            <a:r>
              <a:t>Body Level Two</a:t>
            </a:r>
          </a:p>
          <a:p>
            <a:pPr lvl="2"/>
            <a:r>
              <a:t>Body Level Three</a:t>
            </a:r>
          </a:p>
          <a:p>
            <a:pPr lvl="3"/>
            <a:r>
              <a:t>Body Level Four</a:t>
            </a:r>
          </a:p>
          <a:p>
            <a:pPr lvl="4"/>
            <a:r>
              <a:t>Body Level Five</a:t>
            </a:r>
          </a:p>
        </p:txBody>
      </p:sp>
      <p:sp>
        <p:nvSpPr>
          <p:cNvPr id="10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_AND_TWO_COLUMNS">
    <p:spTree>
      <p:nvGrpSpPr>
        <p:cNvPr id="1" name=""/>
        <p:cNvGrpSpPr/>
        <p:nvPr/>
      </p:nvGrpSpPr>
      <p:grpSpPr>
        <a:xfrm>
          <a:off x="0" y="0"/>
          <a:ext cx="0" cy="0"/>
          <a:chOff x="0" y="0"/>
          <a:chExt cx="0" cy="0"/>
        </a:xfrm>
      </p:grpSpPr>
      <p:sp>
        <p:nvSpPr>
          <p:cNvPr id="116" name="Title Text"/>
          <p:cNvSpPr txBox="1">
            <a:spLocks noGrp="1"/>
          </p:cNvSpPr>
          <p:nvPr>
            <p:ph type="title"/>
          </p:nvPr>
        </p:nvSpPr>
        <p:spPr>
          <a:prstGeom prst="rect">
            <a:avLst/>
          </a:prstGeom>
        </p:spPr>
        <p:txBody>
          <a:bodyPr/>
          <a:lstStyle/>
          <a:p>
            <a:r>
              <a:t>Title Text</a:t>
            </a:r>
          </a:p>
        </p:txBody>
      </p:sp>
      <p:sp>
        <p:nvSpPr>
          <p:cNvPr id="117" name="Body Level One…"/>
          <p:cNvSpPr txBox="1">
            <a:spLocks noGrp="1"/>
          </p:cNvSpPr>
          <p:nvPr>
            <p:ph type="body" sz="half" idx="1"/>
          </p:nvPr>
        </p:nvSpPr>
        <p:spPr>
          <a:xfrm>
            <a:off x="311699" y="1152475"/>
            <a:ext cx="3999902" cy="3416400"/>
          </a:xfrm>
          <a:prstGeom prst="rect">
            <a:avLst/>
          </a:prstGeom>
        </p:spPr>
        <p:txBody>
          <a:bodyPr/>
          <a:lstStyle>
            <a:lvl1pPr indent="-317500">
              <a:buSzPts val="1400"/>
              <a:defRPr sz="1400"/>
            </a:lvl1pPr>
            <a:lvl2pPr marL="965200" indent="-355600">
              <a:buSzPts val="1400"/>
              <a:defRPr sz="1400"/>
            </a:lvl2pPr>
            <a:lvl3pPr marL="1422400" indent="-355600">
              <a:buSzPts val="1400"/>
              <a:defRPr sz="1400"/>
            </a:lvl3pPr>
            <a:lvl4pPr marL="1879600" indent="-355600">
              <a:buSzPts val="1400"/>
              <a:defRPr sz="1400"/>
            </a:lvl4pPr>
            <a:lvl5pPr marL="2336800" indent="-355600">
              <a:buSzPts val="1400"/>
              <a:defRPr sz="1400"/>
            </a:lvl5pPr>
          </a:lstStyle>
          <a:p>
            <a:r>
              <a:t>Body Level One</a:t>
            </a:r>
          </a:p>
          <a:p>
            <a:pPr lvl="1"/>
            <a:r>
              <a:t>Body Level Two</a:t>
            </a:r>
          </a:p>
          <a:p>
            <a:pPr lvl="2"/>
            <a:r>
              <a:t>Body Level Three</a:t>
            </a:r>
          </a:p>
          <a:p>
            <a:pPr lvl="3"/>
            <a:r>
              <a:t>Body Level Four</a:t>
            </a:r>
          </a:p>
          <a:p>
            <a:pPr lvl="4"/>
            <a:r>
              <a:t>Body Level Five</a:t>
            </a:r>
          </a:p>
        </p:txBody>
      </p:sp>
      <p:sp>
        <p:nvSpPr>
          <p:cNvPr id="118" name="Google Shape;61;p15"/>
          <p:cNvSpPr txBox="1">
            <a:spLocks noGrp="1"/>
          </p:cNvSpPr>
          <p:nvPr>
            <p:ph type="body" sz="half" idx="21"/>
          </p:nvPr>
        </p:nvSpPr>
        <p:spPr>
          <a:xfrm>
            <a:off x="4832399" y="1152475"/>
            <a:ext cx="3999902" cy="3416400"/>
          </a:xfrm>
          <a:prstGeom prst="rect">
            <a:avLst/>
          </a:prstGeom>
        </p:spPr>
        <p:txBody>
          <a:bodyPr/>
          <a:lstStyle/>
          <a:p>
            <a:pPr indent="-317500">
              <a:buSzPts val="1400"/>
              <a:defRPr sz="1400"/>
            </a:pPr>
            <a:endParaRPr/>
          </a:p>
        </p:txBody>
      </p:sp>
      <p:sp>
        <p:nvSpPr>
          <p:cNvPr id="11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TITLE_AND_BODY">
    <p:spTree>
      <p:nvGrpSpPr>
        <p:cNvPr id="1" name=""/>
        <p:cNvGrpSpPr/>
        <p:nvPr/>
      </p:nvGrpSpPr>
      <p:grpSpPr>
        <a:xfrm>
          <a:off x="0" y="0"/>
          <a:ext cx="0" cy="0"/>
          <a:chOff x="0" y="0"/>
          <a:chExt cx="0" cy="0"/>
        </a:xfrm>
      </p:grpSpPr>
      <p:sp>
        <p:nvSpPr>
          <p:cNvPr id="126" name="Title Text"/>
          <p:cNvSpPr txBox="1">
            <a:spLocks noGrp="1"/>
          </p:cNvSpPr>
          <p:nvPr>
            <p:ph type="title"/>
          </p:nvPr>
        </p:nvSpPr>
        <p:spPr>
          <a:prstGeom prst="rect">
            <a:avLst/>
          </a:prstGeom>
        </p:spPr>
        <p:txBody>
          <a:bodyPr/>
          <a:lstStyle/>
          <a:p>
            <a:r>
              <a:t>Title Text</a:t>
            </a:r>
          </a:p>
        </p:txBody>
      </p:sp>
      <p:sp>
        <p:nvSpPr>
          <p:cNvPr id="127"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2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SECTION_HEADER">
    <p:spTree>
      <p:nvGrpSpPr>
        <p:cNvPr id="1" name=""/>
        <p:cNvGrpSpPr/>
        <p:nvPr/>
      </p:nvGrpSpPr>
      <p:grpSpPr>
        <a:xfrm>
          <a:off x="0" y="0"/>
          <a:ext cx="0" cy="0"/>
          <a:chOff x="0" y="0"/>
          <a:chExt cx="0" cy="0"/>
        </a:xfrm>
      </p:grpSpPr>
      <p:sp>
        <p:nvSpPr>
          <p:cNvPr id="135" name="Title Text"/>
          <p:cNvSpPr txBox="1">
            <a:spLocks noGrp="1"/>
          </p:cNvSpPr>
          <p:nvPr>
            <p:ph type="title"/>
          </p:nvPr>
        </p:nvSpPr>
        <p:spPr>
          <a:xfrm>
            <a:off x="311699" y="2150849"/>
            <a:ext cx="8520602" cy="841801"/>
          </a:xfrm>
          <a:prstGeom prst="rect">
            <a:avLst/>
          </a:prstGeom>
        </p:spPr>
        <p:txBody>
          <a:bodyPr anchor="ctr"/>
          <a:lstStyle>
            <a:lvl1pPr algn="ctr">
              <a:defRPr sz="3600"/>
            </a:lvl1pPr>
          </a:lstStyle>
          <a:p>
            <a:r>
              <a:t>Title Text</a:t>
            </a:r>
          </a:p>
        </p:txBody>
      </p:sp>
      <p:sp>
        <p:nvSpPr>
          <p:cNvPr id="13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TITLE_ONLY">
    <p:spTree>
      <p:nvGrpSpPr>
        <p:cNvPr id="1" name=""/>
        <p:cNvGrpSpPr/>
        <p:nvPr/>
      </p:nvGrpSpPr>
      <p:grpSpPr>
        <a:xfrm>
          <a:off x="0" y="0"/>
          <a:ext cx="0" cy="0"/>
          <a:chOff x="0" y="0"/>
          <a:chExt cx="0" cy="0"/>
        </a:xfrm>
      </p:grpSpPr>
      <p:sp>
        <p:nvSpPr>
          <p:cNvPr id="143" name="Title Text"/>
          <p:cNvSpPr txBox="1">
            <a:spLocks noGrp="1"/>
          </p:cNvSpPr>
          <p:nvPr>
            <p:ph type="title"/>
          </p:nvPr>
        </p:nvSpPr>
        <p:spPr>
          <a:prstGeom prst="rect">
            <a:avLst/>
          </a:prstGeom>
        </p:spPr>
        <p:txBody>
          <a:bodyPr/>
          <a:lstStyle/>
          <a:p>
            <a:r>
              <a:t>Title Text</a:t>
            </a:r>
          </a:p>
        </p:txBody>
      </p:sp>
      <p:sp>
        <p:nvSpPr>
          <p:cNvPr id="14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ONE_COLUMN_TEXT">
    <p:spTree>
      <p:nvGrpSpPr>
        <p:cNvPr id="1" name=""/>
        <p:cNvGrpSpPr/>
        <p:nvPr/>
      </p:nvGrpSpPr>
      <p:grpSpPr>
        <a:xfrm>
          <a:off x="0" y="0"/>
          <a:ext cx="0" cy="0"/>
          <a:chOff x="0" y="0"/>
          <a:chExt cx="0" cy="0"/>
        </a:xfrm>
      </p:grpSpPr>
      <p:sp>
        <p:nvSpPr>
          <p:cNvPr id="151" name="Title Text"/>
          <p:cNvSpPr txBox="1">
            <a:spLocks noGrp="1"/>
          </p:cNvSpPr>
          <p:nvPr>
            <p:ph type="title"/>
          </p:nvPr>
        </p:nvSpPr>
        <p:spPr>
          <a:xfrm>
            <a:off x="311699" y="555600"/>
            <a:ext cx="2808001" cy="755700"/>
          </a:xfrm>
          <a:prstGeom prst="rect">
            <a:avLst/>
          </a:prstGeom>
        </p:spPr>
        <p:txBody>
          <a:bodyPr anchor="b"/>
          <a:lstStyle>
            <a:lvl1pPr>
              <a:defRPr sz="2400"/>
            </a:lvl1pPr>
          </a:lstStyle>
          <a:p>
            <a:r>
              <a:t>Title Text</a:t>
            </a:r>
          </a:p>
        </p:txBody>
      </p:sp>
      <p:sp>
        <p:nvSpPr>
          <p:cNvPr id="152" name="Body Level One…"/>
          <p:cNvSpPr txBox="1">
            <a:spLocks noGrp="1"/>
          </p:cNvSpPr>
          <p:nvPr>
            <p:ph type="body" sz="quarter" idx="1"/>
          </p:nvPr>
        </p:nvSpPr>
        <p:spPr>
          <a:xfrm>
            <a:off x="311699" y="1389599"/>
            <a:ext cx="2808001" cy="3179401"/>
          </a:xfrm>
          <a:prstGeom prst="rect">
            <a:avLst/>
          </a:prstGeom>
        </p:spPr>
        <p:txBody>
          <a:bodyPr/>
          <a:lstStyle>
            <a:lvl1pPr indent="-304800">
              <a:buSzPts val="1200"/>
              <a:defRPr sz="1200"/>
            </a:lvl1pPr>
            <a:lvl2pPr marL="914400" indent="-304800">
              <a:buSzPts val="1200"/>
              <a:defRPr sz="1200"/>
            </a:lvl2pPr>
            <a:lvl3pPr marL="1371600" indent="-304800">
              <a:buSzPts val="1200"/>
              <a:defRPr sz="1200"/>
            </a:lvl3pPr>
            <a:lvl4pPr marL="1828800" indent="-304800">
              <a:buSzPts val="1200"/>
              <a:defRPr sz="1200"/>
            </a:lvl4pPr>
            <a:lvl5pPr marL="2286000" indent="-304800">
              <a:buSzPts val="1200"/>
              <a:defRPr sz="1200"/>
            </a:lvl5pPr>
          </a:lstStyle>
          <a:p>
            <a:r>
              <a:t>Body Level One</a:t>
            </a:r>
          </a:p>
          <a:p>
            <a:pPr lvl="1"/>
            <a:r>
              <a:t>Body Level Two</a:t>
            </a:r>
          </a:p>
          <a:p>
            <a:pPr lvl="2"/>
            <a:r>
              <a:t>Body Level Three</a:t>
            </a:r>
          </a:p>
          <a:p>
            <a:pPr lvl="3"/>
            <a:r>
              <a:t>Body Level Four</a:t>
            </a:r>
          </a:p>
          <a:p>
            <a:pPr lvl="4"/>
            <a:r>
              <a:t>Body Level Five</a:t>
            </a:r>
          </a:p>
        </p:txBody>
      </p:sp>
      <p:sp>
        <p:nvSpPr>
          <p:cNvPr id="15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MAIN_POINT">
    <p:spTree>
      <p:nvGrpSpPr>
        <p:cNvPr id="1" name=""/>
        <p:cNvGrpSpPr/>
        <p:nvPr/>
      </p:nvGrpSpPr>
      <p:grpSpPr>
        <a:xfrm>
          <a:off x="0" y="0"/>
          <a:ext cx="0" cy="0"/>
          <a:chOff x="0" y="0"/>
          <a:chExt cx="0" cy="0"/>
        </a:xfrm>
      </p:grpSpPr>
      <p:sp>
        <p:nvSpPr>
          <p:cNvPr id="160" name="Title Text"/>
          <p:cNvSpPr txBox="1">
            <a:spLocks noGrp="1"/>
          </p:cNvSpPr>
          <p:nvPr>
            <p:ph type="title"/>
          </p:nvPr>
        </p:nvSpPr>
        <p:spPr>
          <a:xfrm>
            <a:off x="490250" y="450149"/>
            <a:ext cx="6367801" cy="4090801"/>
          </a:xfrm>
          <a:prstGeom prst="rect">
            <a:avLst/>
          </a:prstGeom>
        </p:spPr>
        <p:txBody>
          <a:bodyPr anchor="ctr"/>
          <a:lstStyle>
            <a:lvl1pPr>
              <a:defRPr sz="4800"/>
            </a:lvl1pPr>
          </a:lstStyle>
          <a:p>
            <a:r>
              <a:t>Title Text</a:t>
            </a:r>
          </a:p>
        </p:txBody>
      </p:sp>
      <p:sp>
        <p:nvSpPr>
          <p:cNvPr id="16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SECTION_TITLE_AND_DESCRIPTION">
    <p:spTree>
      <p:nvGrpSpPr>
        <p:cNvPr id="1" name=""/>
        <p:cNvGrpSpPr/>
        <p:nvPr/>
      </p:nvGrpSpPr>
      <p:grpSpPr>
        <a:xfrm>
          <a:off x="0" y="0"/>
          <a:ext cx="0" cy="0"/>
          <a:chOff x="0" y="0"/>
          <a:chExt cx="0" cy="0"/>
        </a:xfrm>
      </p:grpSpPr>
      <p:sp>
        <p:nvSpPr>
          <p:cNvPr id="168" name="Google Shape;81;p21"/>
          <p:cNvSpPr/>
          <p:nvPr/>
        </p:nvSpPr>
        <p:spPr>
          <a:xfrm>
            <a:off x="4572000" y="-125"/>
            <a:ext cx="4572000" cy="5143501"/>
          </a:xfrm>
          <a:prstGeom prst="rect">
            <a:avLst/>
          </a:prstGeom>
          <a:solidFill>
            <a:srgbClr val="EEEEEE"/>
          </a:solidFill>
          <a:ln w="12700">
            <a:miter lim="400000"/>
          </a:ln>
        </p:spPr>
        <p:txBody>
          <a:bodyPr lIns="0" tIns="0" rIns="0" bIns="0" anchor="ctr"/>
          <a:lstStyle/>
          <a:p>
            <a:endParaRPr/>
          </a:p>
        </p:txBody>
      </p:sp>
      <p:sp>
        <p:nvSpPr>
          <p:cNvPr id="169" name="Title Text"/>
          <p:cNvSpPr txBox="1">
            <a:spLocks noGrp="1"/>
          </p:cNvSpPr>
          <p:nvPr>
            <p:ph type="title"/>
          </p:nvPr>
        </p:nvSpPr>
        <p:spPr>
          <a:xfrm>
            <a:off x="265500" y="1233175"/>
            <a:ext cx="4045200" cy="1482301"/>
          </a:xfrm>
          <a:prstGeom prst="rect">
            <a:avLst/>
          </a:prstGeom>
        </p:spPr>
        <p:txBody>
          <a:bodyPr anchor="b"/>
          <a:lstStyle>
            <a:lvl1pPr algn="ctr">
              <a:defRPr sz="4200"/>
            </a:lvl1pPr>
          </a:lstStyle>
          <a:p>
            <a:r>
              <a:t>Title Text</a:t>
            </a:r>
          </a:p>
        </p:txBody>
      </p:sp>
      <p:sp>
        <p:nvSpPr>
          <p:cNvPr id="170" name="Body Level One…"/>
          <p:cNvSpPr txBox="1">
            <a:spLocks noGrp="1"/>
          </p:cNvSpPr>
          <p:nvPr>
            <p:ph type="body" sz="quarter" idx="1"/>
          </p:nvPr>
        </p:nvSpPr>
        <p:spPr>
          <a:xfrm>
            <a:off x="265500" y="2803075"/>
            <a:ext cx="4045200" cy="1235101"/>
          </a:xfrm>
          <a:prstGeom prst="rect">
            <a:avLst/>
          </a:prstGeom>
        </p:spPr>
        <p:txBody>
          <a:bodyPr/>
          <a:lstStyle>
            <a:lvl1pPr marL="342900" indent="-228600" algn="ctr">
              <a:lnSpc>
                <a:spcPct val="100000"/>
              </a:lnSpc>
              <a:buClrTx/>
              <a:buSzTx/>
              <a:buFontTx/>
              <a:buNone/>
              <a:defRPr sz="2100"/>
            </a:lvl1pPr>
            <a:lvl2pPr marL="342900" indent="254000" algn="ctr">
              <a:lnSpc>
                <a:spcPct val="100000"/>
              </a:lnSpc>
              <a:buClrTx/>
              <a:buSzTx/>
              <a:buFontTx/>
              <a:buNone/>
              <a:defRPr sz="2100"/>
            </a:lvl2pPr>
            <a:lvl3pPr marL="342900" indent="711200" algn="ctr">
              <a:lnSpc>
                <a:spcPct val="100000"/>
              </a:lnSpc>
              <a:buClrTx/>
              <a:buSzTx/>
              <a:buFontTx/>
              <a:buNone/>
              <a:defRPr sz="2100"/>
            </a:lvl3pPr>
            <a:lvl4pPr marL="342900" indent="1168400" algn="ctr">
              <a:lnSpc>
                <a:spcPct val="100000"/>
              </a:lnSpc>
              <a:buClrTx/>
              <a:buSzTx/>
              <a:buFontTx/>
              <a:buNone/>
              <a:defRPr sz="2100"/>
            </a:lvl4pPr>
            <a:lvl5pPr marL="342900" indent="1625600" algn="ctr">
              <a:lnSpc>
                <a:spcPct val="100000"/>
              </a:lnSpc>
              <a:buClrTx/>
              <a:buSzTx/>
              <a:buFontTx/>
              <a:buNone/>
              <a:defRPr sz="2100"/>
            </a:lvl5pPr>
          </a:lstStyle>
          <a:p>
            <a:r>
              <a:t>Body Level One</a:t>
            </a:r>
          </a:p>
          <a:p>
            <a:pPr lvl="1"/>
            <a:r>
              <a:t>Body Level Two</a:t>
            </a:r>
          </a:p>
          <a:p>
            <a:pPr lvl="2"/>
            <a:r>
              <a:t>Body Level Three</a:t>
            </a:r>
          </a:p>
          <a:p>
            <a:pPr lvl="3"/>
            <a:r>
              <a:t>Body Level Four</a:t>
            </a:r>
          </a:p>
          <a:p>
            <a:pPr lvl="4"/>
            <a:r>
              <a:t>Body Level Five</a:t>
            </a:r>
          </a:p>
        </p:txBody>
      </p:sp>
      <p:sp>
        <p:nvSpPr>
          <p:cNvPr id="171" name="Google Shape;84;p21"/>
          <p:cNvSpPr txBox="1">
            <a:spLocks noGrp="1"/>
          </p:cNvSpPr>
          <p:nvPr>
            <p:ph type="body" sz="half" idx="21"/>
          </p:nvPr>
        </p:nvSpPr>
        <p:spPr>
          <a:xfrm>
            <a:off x="4939500" y="724074"/>
            <a:ext cx="3837000" cy="3695102"/>
          </a:xfrm>
          <a:prstGeom prst="rect">
            <a:avLst/>
          </a:prstGeom>
        </p:spPr>
        <p:txBody>
          <a:bodyPr anchor="ctr"/>
          <a:lstStyle/>
          <a:p>
            <a:endParaRPr/>
          </a:p>
        </p:txBody>
      </p:sp>
      <p:sp>
        <p:nvSpPr>
          <p:cNvPr id="17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SECTION_HEADER">
    <p:spTree>
      <p:nvGrpSpPr>
        <p:cNvPr id="1" name=""/>
        <p:cNvGrpSpPr/>
        <p:nvPr/>
      </p:nvGrpSpPr>
      <p:grpSpPr>
        <a:xfrm>
          <a:off x="0" y="0"/>
          <a:ext cx="0" cy="0"/>
          <a:chOff x="0" y="0"/>
          <a:chExt cx="0" cy="0"/>
        </a:xfrm>
      </p:grpSpPr>
      <p:sp>
        <p:nvSpPr>
          <p:cNvPr id="20" name="Title Text"/>
          <p:cNvSpPr txBox="1">
            <a:spLocks noGrp="1"/>
          </p:cNvSpPr>
          <p:nvPr>
            <p:ph type="title"/>
          </p:nvPr>
        </p:nvSpPr>
        <p:spPr>
          <a:xfrm>
            <a:off x="311699" y="2150849"/>
            <a:ext cx="8520602" cy="841801"/>
          </a:xfrm>
          <a:prstGeom prst="rect">
            <a:avLst/>
          </a:prstGeom>
        </p:spPr>
        <p:txBody>
          <a:bodyPr anchor="ctr"/>
          <a:lstStyle>
            <a:lvl1pPr algn="ctr">
              <a:defRPr sz="3600"/>
            </a:lvl1pPr>
          </a:lstStyle>
          <a:p>
            <a:r>
              <a:t>Title Text</a:t>
            </a:r>
          </a:p>
        </p:txBody>
      </p:sp>
      <p:sp>
        <p:nvSpPr>
          <p:cNvPr id="2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type="tx">
  <p:cSld name="CAPTION_ONLY">
    <p:spTree>
      <p:nvGrpSpPr>
        <p:cNvPr id="1" name=""/>
        <p:cNvGrpSpPr/>
        <p:nvPr/>
      </p:nvGrpSpPr>
      <p:grpSpPr>
        <a:xfrm>
          <a:off x="0" y="0"/>
          <a:ext cx="0" cy="0"/>
          <a:chOff x="0" y="0"/>
          <a:chExt cx="0" cy="0"/>
        </a:xfrm>
      </p:grpSpPr>
      <p:sp>
        <p:nvSpPr>
          <p:cNvPr id="179" name="Body Level One…"/>
          <p:cNvSpPr txBox="1">
            <a:spLocks noGrp="1"/>
          </p:cNvSpPr>
          <p:nvPr>
            <p:ph type="body" sz="quarter" idx="1"/>
          </p:nvPr>
        </p:nvSpPr>
        <p:spPr>
          <a:xfrm>
            <a:off x="311699" y="4230575"/>
            <a:ext cx="5998802" cy="605101"/>
          </a:xfrm>
          <a:prstGeom prst="rect">
            <a:avLst/>
          </a:prstGeom>
        </p:spPr>
        <p:txBody>
          <a:bodyPr anchor="ctr"/>
          <a:lstStyle>
            <a:lvl1pPr marL="228600" indent="0">
              <a:lnSpc>
                <a:spcPct val="100000"/>
              </a:lnSpc>
              <a:buClrTx/>
              <a:buSzTx/>
              <a:buFontTx/>
              <a:buNone/>
            </a:lvl1pPr>
            <a:lvl2pPr>
              <a:lnSpc>
                <a:spcPct val="100000"/>
              </a:lnSpc>
              <a:buClrTx/>
              <a:buFontTx/>
            </a:lvl2pPr>
            <a:lvl3pPr>
              <a:lnSpc>
                <a:spcPct val="100000"/>
              </a:lnSpc>
              <a:buClrTx/>
              <a:buFontTx/>
            </a:lvl3pPr>
            <a:lvl4pPr>
              <a:lnSpc>
                <a:spcPct val="100000"/>
              </a:lnSpc>
              <a:buClrTx/>
              <a:buFontTx/>
            </a:lvl4pPr>
            <a:lvl5pPr>
              <a:lnSpc>
                <a:spcPct val="100000"/>
              </a:lnSpc>
              <a:buClrTx/>
              <a:buFontTx/>
            </a:lvl5pPr>
          </a:lstStyle>
          <a:p>
            <a:r>
              <a:t>Body Level One</a:t>
            </a:r>
          </a:p>
          <a:p>
            <a:pPr lvl="1"/>
            <a:r>
              <a:t>Body Level Two</a:t>
            </a:r>
          </a:p>
          <a:p>
            <a:pPr lvl="2"/>
            <a:r>
              <a:t>Body Level Three</a:t>
            </a:r>
          </a:p>
          <a:p>
            <a:pPr lvl="3"/>
            <a:r>
              <a:t>Body Level Four</a:t>
            </a:r>
          </a:p>
          <a:p>
            <a:pPr lvl="4"/>
            <a:r>
              <a:t>Body Level Five</a:t>
            </a:r>
          </a:p>
        </p:txBody>
      </p:sp>
      <p:sp>
        <p:nvSpPr>
          <p:cNvPr id="18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type="tx">
  <p:cSld name="BIG_NUMBER">
    <p:spTree>
      <p:nvGrpSpPr>
        <p:cNvPr id="1" name=""/>
        <p:cNvGrpSpPr/>
        <p:nvPr/>
      </p:nvGrpSpPr>
      <p:grpSpPr>
        <a:xfrm>
          <a:off x="0" y="0"/>
          <a:ext cx="0" cy="0"/>
          <a:chOff x="0" y="0"/>
          <a:chExt cx="0" cy="0"/>
        </a:xfrm>
      </p:grpSpPr>
      <p:sp>
        <p:nvSpPr>
          <p:cNvPr id="187" name="xx%"/>
          <p:cNvSpPr txBox="1">
            <a:spLocks noGrp="1"/>
          </p:cNvSpPr>
          <p:nvPr>
            <p:ph type="title" hasCustomPrompt="1"/>
          </p:nvPr>
        </p:nvSpPr>
        <p:spPr>
          <a:xfrm>
            <a:off x="311699" y="1106125"/>
            <a:ext cx="8520602" cy="1963500"/>
          </a:xfrm>
          <a:prstGeom prst="rect">
            <a:avLst/>
          </a:prstGeom>
        </p:spPr>
        <p:txBody>
          <a:bodyPr anchor="b"/>
          <a:lstStyle>
            <a:lvl1pPr algn="ctr">
              <a:defRPr sz="12000"/>
            </a:lvl1pPr>
          </a:lstStyle>
          <a:p>
            <a:r>
              <a:t>xx%</a:t>
            </a:r>
          </a:p>
        </p:txBody>
      </p:sp>
      <p:sp>
        <p:nvSpPr>
          <p:cNvPr id="188" name="Body Level One…"/>
          <p:cNvSpPr txBox="1">
            <a:spLocks noGrp="1"/>
          </p:cNvSpPr>
          <p:nvPr>
            <p:ph type="body" sz="half" idx="1"/>
          </p:nvPr>
        </p:nvSpPr>
        <p:spPr>
          <a:xfrm>
            <a:off x="311699" y="3152225"/>
            <a:ext cx="8520602" cy="1300800"/>
          </a:xfrm>
          <a:prstGeom prst="rect">
            <a:avLst/>
          </a:prstGeom>
        </p:spPr>
        <p:txBody>
          <a:bodyPr/>
          <a:lstStyle>
            <a:lvl1pPr algn="ctr"/>
            <a:lvl2pPr algn="ctr"/>
            <a:lvl3pPr algn="ctr"/>
            <a:lvl4pPr algn="ctr"/>
            <a:lvl5pPr algn="ctr"/>
          </a:lstStyle>
          <a:p>
            <a:r>
              <a:t>Body Level One</a:t>
            </a:r>
          </a:p>
          <a:p>
            <a:pPr lvl="1"/>
            <a:r>
              <a:t>Body Level Two</a:t>
            </a:r>
          </a:p>
          <a:p>
            <a:pPr lvl="2"/>
            <a:r>
              <a:t>Body Level Three</a:t>
            </a:r>
          </a:p>
          <a:p>
            <a:pPr lvl="3"/>
            <a:r>
              <a:t>Body Level Four</a:t>
            </a:r>
          </a:p>
          <a:p>
            <a:pPr lvl="4"/>
            <a:r>
              <a:t>Body Level Five</a:t>
            </a:r>
          </a:p>
        </p:txBody>
      </p:sp>
      <p:sp>
        <p:nvSpPr>
          <p:cNvPr id="18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9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_AND_BODY">
    <p:spTree>
      <p:nvGrpSpPr>
        <p:cNvPr id="1" name=""/>
        <p:cNvGrpSpPr/>
        <p:nvPr/>
      </p:nvGrpSpPr>
      <p:grpSpPr>
        <a:xfrm>
          <a:off x="0" y="0"/>
          <a:ext cx="0" cy="0"/>
          <a:chOff x="0" y="0"/>
          <a:chExt cx="0" cy="0"/>
        </a:xfrm>
      </p:grpSpPr>
      <p:sp>
        <p:nvSpPr>
          <p:cNvPr id="28" name="Title Text"/>
          <p:cNvSpPr txBox="1">
            <a:spLocks noGrp="1"/>
          </p:cNvSpPr>
          <p:nvPr>
            <p:ph type="title"/>
          </p:nvPr>
        </p:nvSpPr>
        <p:spPr>
          <a:prstGeom prst="rect">
            <a:avLst/>
          </a:prstGeom>
        </p:spPr>
        <p:txBody>
          <a:bodyPr/>
          <a:lstStyle/>
          <a:p>
            <a:r>
              <a:t>Title Text</a:t>
            </a:r>
          </a:p>
        </p:txBody>
      </p:sp>
      <p:sp>
        <p:nvSpPr>
          <p:cNvPr id="29"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3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_AND_TWO_COLUMNS">
    <p:spTree>
      <p:nvGrpSpPr>
        <p:cNvPr id="1" name=""/>
        <p:cNvGrpSpPr/>
        <p:nvPr/>
      </p:nvGrpSpPr>
      <p:grpSpPr>
        <a:xfrm>
          <a:off x="0" y="0"/>
          <a:ext cx="0" cy="0"/>
          <a:chOff x="0" y="0"/>
          <a:chExt cx="0" cy="0"/>
        </a:xfrm>
      </p:grpSpPr>
      <p:sp>
        <p:nvSpPr>
          <p:cNvPr id="37" name="Title Text"/>
          <p:cNvSpPr txBox="1">
            <a:spLocks noGrp="1"/>
          </p:cNvSpPr>
          <p:nvPr>
            <p:ph type="title"/>
          </p:nvPr>
        </p:nvSpPr>
        <p:spPr>
          <a:prstGeom prst="rect">
            <a:avLst/>
          </a:prstGeom>
        </p:spPr>
        <p:txBody>
          <a:bodyPr/>
          <a:lstStyle/>
          <a:p>
            <a:r>
              <a:t>Title Text</a:t>
            </a:r>
          </a:p>
        </p:txBody>
      </p:sp>
      <p:sp>
        <p:nvSpPr>
          <p:cNvPr id="38" name="Body Level One…"/>
          <p:cNvSpPr txBox="1">
            <a:spLocks noGrp="1"/>
          </p:cNvSpPr>
          <p:nvPr>
            <p:ph type="body" sz="half" idx="1"/>
          </p:nvPr>
        </p:nvSpPr>
        <p:spPr>
          <a:xfrm>
            <a:off x="311699" y="1152475"/>
            <a:ext cx="3999902" cy="3416400"/>
          </a:xfrm>
          <a:prstGeom prst="rect">
            <a:avLst/>
          </a:prstGeom>
        </p:spPr>
        <p:txBody>
          <a:bodyPr/>
          <a:lstStyle>
            <a:lvl1pPr indent="-317500">
              <a:buSzPts val="1400"/>
              <a:defRPr sz="1400"/>
            </a:lvl1pPr>
            <a:lvl2pPr marL="965200" indent="-355600">
              <a:buSzPts val="1400"/>
              <a:defRPr sz="1400"/>
            </a:lvl2pPr>
            <a:lvl3pPr marL="1422400" indent="-355600">
              <a:buSzPts val="1400"/>
              <a:defRPr sz="1400"/>
            </a:lvl3pPr>
            <a:lvl4pPr marL="1879600" indent="-355600">
              <a:buSzPts val="1400"/>
              <a:defRPr sz="1400"/>
            </a:lvl4pPr>
            <a:lvl5pPr marL="2336800" indent="-355600">
              <a:buSzPts val="1400"/>
              <a:defRPr sz="1400"/>
            </a:lvl5pPr>
          </a:lstStyle>
          <a:p>
            <a:r>
              <a:t>Body Level One</a:t>
            </a:r>
          </a:p>
          <a:p>
            <a:pPr lvl="1"/>
            <a:r>
              <a:t>Body Level Two</a:t>
            </a:r>
          </a:p>
          <a:p>
            <a:pPr lvl="2"/>
            <a:r>
              <a:t>Body Level Three</a:t>
            </a:r>
          </a:p>
          <a:p>
            <a:pPr lvl="3"/>
            <a:r>
              <a:t>Body Level Four</a:t>
            </a:r>
          </a:p>
          <a:p>
            <a:pPr lvl="4"/>
            <a:r>
              <a:t>Body Level Five</a:t>
            </a:r>
          </a:p>
        </p:txBody>
      </p:sp>
      <p:sp>
        <p:nvSpPr>
          <p:cNvPr id="39" name="Google Shape;23;p5"/>
          <p:cNvSpPr txBox="1">
            <a:spLocks noGrp="1"/>
          </p:cNvSpPr>
          <p:nvPr>
            <p:ph type="body" sz="half" idx="21"/>
          </p:nvPr>
        </p:nvSpPr>
        <p:spPr>
          <a:xfrm>
            <a:off x="4832399" y="1152475"/>
            <a:ext cx="3999902" cy="3416400"/>
          </a:xfrm>
          <a:prstGeom prst="rect">
            <a:avLst/>
          </a:prstGeom>
        </p:spPr>
        <p:txBody>
          <a:bodyPr/>
          <a:lstStyle/>
          <a:p>
            <a:pPr indent="-317500">
              <a:buSzPts val="1400"/>
              <a:defRPr sz="1400"/>
            </a:pPr>
            <a:endParaRPr/>
          </a:p>
        </p:txBody>
      </p:sp>
      <p:sp>
        <p:nvSpPr>
          <p:cNvPr id="4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_ONLY">
    <p:spTree>
      <p:nvGrpSpPr>
        <p:cNvPr id="1" name=""/>
        <p:cNvGrpSpPr/>
        <p:nvPr/>
      </p:nvGrpSpPr>
      <p:grpSpPr>
        <a:xfrm>
          <a:off x="0" y="0"/>
          <a:ext cx="0" cy="0"/>
          <a:chOff x="0" y="0"/>
          <a:chExt cx="0" cy="0"/>
        </a:xfrm>
      </p:grpSpPr>
      <p:sp>
        <p:nvSpPr>
          <p:cNvPr id="47" name="Title Text"/>
          <p:cNvSpPr txBox="1">
            <a:spLocks noGrp="1"/>
          </p:cNvSpPr>
          <p:nvPr>
            <p:ph type="title"/>
          </p:nvPr>
        </p:nvSpPr>
        <p:spPr>
          <a:prstGeom prst="rect">
            <a:avLst/>
          </a:prstGeom>
        </p:spPr>
        <p:txBody>
          <a:bodyPr/>
          <a:lstStyle/>
          <a:p>
            <a:r>
              <a:t>Title Text</a:t>
            </a:r>
          </a:p>
        </p:txBody>
      </p:sp>
      <p:sp>
        <p:nvSpPr>
          <p:cNvPr id="4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ONE_COLUMN_TEXT">
    <p:spTree>
      <p:nvGrpSpPr>
        <p:cNvPr id="1" name=""/>
        <p:cNvGrpSpPr/>
        <p:nvPr/>
      </p:nvGrpSpPr>
      <p:grpSpPr>
        <a:xfrm>
          <a:off x="0" y="0"/>
          <a:ext cx="0" cy="0"/>
          <a:chOff x="0" y="0"/>
          <a:chExt cx="0" cy="0"/>
        </a:xfrm>
      </p:grpSpPr>
      <p:sp>
        <p:nvSpPr>
          <p:cNvPr id="55" name="Title Text"/>
          <p:cNvSpPr txBox="1">
            <a:spLocks noGrp="1"/>
          </p:cNvSpPr>
          <p:nvPr>
            <p:ph type="title"/>
          </p:nvPr>
        </p:nvSpPr>
        <p:spPr>
          <a:xfrm>
            <a:off x="311699" y="555600"/>
            <a:ext cx="2808001" cy="755700"/>
          </a:xfrm>
          <a:prstGeom prst="rect">
            <a:avLst/>
          </a:prstGeom>
        </p:spPr>
        <p:txBody>
          <a:bodyPr anchor="b"/>
          <a:lstStyle>
            <a:lvl1pPr>
              <a:defRPr sz="2400"/>
            </a:lvl1pPr>
          </a:lstStyle>
          <a:p>
            <a:r>
              <a:t>Title Text</a:t>
            </a:r>
          </a:p>
        </p:txBody>
      </p:sp>
      <p:sp>
        <p:nvSpPr>
          <p:cNvPr id="56" name="Body Level One…"/>
          <p:cNvSpPr txBox="1">
            <a:spLocks noGrp="1"/>
          </p:cNvSpPr>
          <p:nvPr>
            <p:ph type="body" sz="quarter" idx="1"/>
          </p:nvPr>
        </p:nvSpPr>
        <p:spPr>
          <a:xfrm>
            <a:off x="311699" y="1389599"/>
            <a:ext cx="2808001" cy="3179401"/>
          </a:xfrm>
          <a:prstGeom prst="rect">
            <a:avLst/>
          </a:prstGeom>
        </p:spPr>
        <p:txBody>
          <a:bodyPr/>
          <a:lstStyle>
            <a:lvl1pPr indent="-304800">
              <a:buSzPts val="1200"/>
              <a:defRPr sz="1200"/>
            </a:lvl1pPr>
            <a:lvl2pPr marL="914400" indent="-304800">
              <a:buSzPts val="1200"/>
              <a:defRPr sz="1200"/>
            </a:lvl2pPr>
            <a:lvl3pPr marL="1371600" indent="-304800">
              <a:buSzPts val="1200"/>
              <a:defRPr sz="1200"/>
            </a:lvl3pPr>
            <a:lvl4pPr marL="1828800" indent="-304800">
              <a:buSzPts val="1200"/>
              <a:defRPr sz="1200"/>
            </a:lvl4pPr>
            <a:lvl5pPr marL="2286000" indent="-304800">
              <a:buSzPts val="1200"/>
              <a:defRPr sz="1200"/>
            </a:lvl5pPr>
          </a:lstStyle>
          <a:p>
            <a:r>
              <a:t>Body Level One</a:t>
            </a:r>
          </a:p>
          <a:p>
            <a:pPr lvl="1"/>
            <a:r>
              <a:t>Body Level Two</a:t>
            </a:r>
          </a:p>
          <a:p>
            <a:pPr lvl="2"/>
            <a:r>
              <a:t>Body Level Three</a:t>
            </a:r>
          </a:p>
          <a:p>
            <a:pPr lvl="3"/>
            <a:r>
              <a:t>Body Level Four</a:t>
            </a:r>
          </a:p>
          <a:p>
            <a:pPr lvl="4"/>
            <a:r>
              <a:t>Body Level Five</a:t>
            </a:r>
          </a:p>
        </p:txBody>
      </p:sp>
      <p:sp>
        <p:nvSpPr>
          <p:cNvPr id="5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MAIN_POINT">
    <p:spTree>
      <p:nvGrpSpPr>
        <p:cNvPr id="1" name=""/>
        <p:cNvGrpSpPr/>
        <p:nvPr/>
      </p:nvGrpSpPr>
      <p:grpSpPr>
        <a:xfrm>
          <a:off x="0" y="0"/>
          <a:ext cx="0" cy="0"/>
          <a:chOff x="0" y="0"/>
          <a:chExt cx="0" cy="0"/>
        </a:xfrm>
      </p:grpSpPr>
      <p:sp>
        <p:nvSpPr>
          <p:cNvPr id="64" name="Title Text"/>
          <p:cNvSpPr txBox="1">
            <a:spLocks noGrp="1"/>
          </p:cNvSpPr>
          <p:nvPr>
            <p:ph type="title"/>
          </p:nvPr>
        </p:nvSpPr>
        <p:spPr>
          <a:xfrm>
            <a:off x="490250" y="450149"/>
            <a:ext cx="6367801" cy="4090801"/>
          </a:xfrm>
          <a:prstGeom prst="rect">
            <a:avLst/>
          </a:prstGeom>
        </p:spPr>
        <p:txBody>
          <a:bodyPr anchor="ctr"/>
          <a:lstStyle>
            <a:lvl1pPr>
              <a:defRPr sz="4800"/>
            </a:lvl1pPr>
          </a:lstStyle>
          <a:p>
            <a:r>
              <a:t>Title Text</a:t>
            </a:r>
          </a:p>
        </p:txBody>
      </p:sp>
      <p:sp>
        <p:nvSpPr>
          <p:cNvPr id="6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SECTION_TITLE_AND_DESCRIPTION">
    <p:spTree>
      <p:nvGrpSpPr>
        <p:cNvPr id="1" name=""/>
        <p:cNvGrpSpPr/>
        <p:nvPr/>
      </p:nvGrpSpPr>
      <p:grpSpPr>
        <a:xfrm>
          <a:off x="0" y="0"/>
          <a:ext cx="0" cy="0"/>
          <a:chOff x="0" y="0"/>
          <a:chExt cx="0" cy="0"/>
        </a:xfrm>
      </p:grpSpPr>
      <p:sp>
        <p:nvSpPr>
          <p:cNvPr id="72" name="Google Shape;36;p9"/>
          <p:cNvSpPr/>
          <p:nvPr/>
        </p:nvSpPr>
        <p:spPr>
          <a:xfrm>
            <a:off x="4572000" y="-125"/>
            <a:ext cx="4572000" cy="5143501"/>
          </a:xfrm>
          <a:prstGeom prst="rect">
            <a:avLst/>
          </a:prstGeom>
          <a:solidFill>
            <a:srgbClr val="EEEEEE"/>
          </a:solidFill>
          <a:ln w="12700">
            <a:miter lim="400000"/>
          </a:ln>
        </p:spPr>
        <p:txBody>
          <a:bodyPr lIns="0" tIns="0" rIns="0" bIns="0" anchor="ctr"/>
          <a:lstStyle/>
          <a:p>
            <a:endParaRPr/>
          </a:p>
        </p:txBody>
      </p:sp>
      <p:sp>
        <p:nvSpPr>
          <p:cNvPr id="73" name="Title Text"/>
          <p:cNvSpPr txBox="1">
            <a:spLocks noGrp="1"/>
          </p:cNvSpPr>
          <p:nvPr>
            <p:ph type="title"/>
          </p:nvPr>
        </p:nvSpPr>
        <p:spPr>
          <a:xfrm>
            <a:off x="265500" y="1233175"/>
            <a:ext cx="4045200" cy="1482301"/>
          </a:xfrm>
          <a:prstGeom prst="rect">
            <a:avLst/>
          </a:prstGeom>
        </p:spPr>
        <p:txBody>
          <a:bodyPr anchor="b"/>
          <a:lstStyle>
            <a:lvl1pPr algn="ctr">
              <a:defRPr sz="4200"/>
            </a:lvl1pPr>
          </a:lstStyle>
          <a:p>
            <a:r>
              <a:t>Title Text</a:t>
            </a:r>
          </a:p>
        </p:txBody>
      </p:sp>
      <p:sp>
        <p:nvSpPr>
          <p:cNvPr id="74" name="Body Level One…"/>
          <p:cNvSpPr txBox="1">
            <a:spLocks noGrp="1"/>
          </p:cNvSpPr>
          <p:nvPr>
            <p:ph type="body" sz="quarter" idx="1"/>
          </p:nvPr>
        </p:nvSpPr>
        <p:spPr>
          <a:xfrm>
            <a:off x="265500" y="2803075"/>
            <a:ext cx="4045200" cy="1235101"/>
          </a:xfrm>
          <a:prstGeom prst="rect">
            <a:avLst/>
          </a:prstGeom>
        </p:spPr>
        <p:txBody>
          <a:bodyPr/>
          <a:lstStyle>
            <a:lvl1pPr marL="342900" indent="-228600" algn="ctr">
              <a:lnSpc>
                <a:spcPct val="100000"/>
              </a:lnSpc>
              <a:buClrTx/>
              <a:buSzTx/>
              <a:buFontTx/>
              <a:buNone/>
              <a:defRPr sz="2100"/>
            </a:lvl1pPr>
            <a:lvl2pPr marL="342900" indent="254000" algn="ctr">
              <a:lnSpc>
                <a:spcPct val="100000"/>
              </a:lnSpc>
              <a:buClrTx/>
              <a:buSzTx/>
              <a:buFontTx/>
              <a:buNone/>
              <a:defRPr sz="2100"/>
            </a:lvl2pPr>
            <a:lvl3pPr marL="342900" indent="711200" algn="ctr">
              <a:lnSpc>
                <a:spcPct val="100000"/>
              </a:lnSpc>
              <a:buClrTx/>
              <a:buSzTx/>
              <a:buFontTx/>
              <a:buNone/>
              <a:defRPr sz="2100"/>
            </a:lvl3pPr>
            <a:lvl4pPr marL="342900" indent="1168400" algn="ctr">
              <a:lnSpc>
                <a:spcPct val="100000"/>
              </a:lnSpc>
              <a:buClrTx/>
              <a:buSzTx/>
              <a:buFontTx/>
              <a:buNone/>
              <a:defRPr sz="2100"/>
            </a:lvl4pPr>
            <a:lvl5pPr marL="342900" indent="1625600" algn="ctr">
              <a:lnSpc>
                <a:spcPct val="100000"/>
              </a:lnSpc>
              <a:buClrTx/>
              <a:buSzTx/>
              <a:buFontTx/>
              <a:buNone/>
              <a:defRPr sz="2100"/>
            </a:lvl5pPr>
          </a:lstStyle>
          <a:p>
            <a:r>
              <a:t>Body Level One</a:t>
            </a:r>
          </a:p>
          <a:p>
            <a:pPr lvl="1"/>
            <a:r>
              <a:t>Body Level Two</a:t>
            </a:r>
          </a:p>
          <a:p>
            <a:pPr lvl="2"/>
            <a:r>
              <a:t>Body Level Three</a:t>
            </a:r>
          </a:p>
          <a:p>
            <a:pPr lvl="3"/>
            <a:r>
              <a:t>Body Level Four</a:t>
            </a:r>
          </a:p>
          <a:p>
            <a:pPr lvl="4"/>
            <a:r>
              <a:t>Body Level Five</a:t>
            </a:r>
          </a:p>
        </p:txBody>
      </p:sp>
      <p:sp>
        <p:nvSpPr>
          <p:cNvPr id="75" name="Google Shape;39;p9"/>
          <p:cNvSpPr txBox="1">
            <a:spLocks noGrp="1"/>
          </p:cNvSpPr>
          <p:nvPr>
            <p:ph type="body" sz="half" idx="21"/>
          </p:nvPr>
        </p:nvSpPr>
        <p:spPr>
          <a:xfrm>
            <a:off x="4939500" y="724074"/>
            <a:ext cx="3837000" cy="3695102"/>
          </a:xfrm>
          <a:prstGeom prst="rect">
            <a:avLst/>
          </a:prstGeom>
        </p:spPr>
        <p:txBody>
          <a:bodyPr anchor="ctr"/>
          <a:lstStyle/>
          <a:p>
            <a:endParaRPr/>
          </a:p>
        </p:txBody>
      </p:sp>
      <p:sp>
        <p:nvSpPr>
          <p:cNvPr id="7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CAPTION_ONLY">
    <p:spTree>
      <p:nvGrpSpPr>
        <p:cNvPr id="1" name=""/>
        <p:cNvGrpSpPr/>
        <p:nvPr/>
      </p:nvGrpSpPr>
      <p:grpSpPr>
        <a:xfrm>
          <a:off x="0" y="0"/>
          <a:ext cx="0" cy="0"/>
          <a:chOff x="0" y="0"/>
          <a:chExt cx="0" cy="0"/>
        </a:xfrm>
      </p:grpSpPr>
      <p:sp>
        <p:nvSpPr>
          <p:cNvPr id="83" name="Body Level One…"/>
          <p:cNvSpPr txBox="1">
            <a:spLocks noGrp="1"/>
          </p:cNvSpPr>
          <p:nvPr>
            <p:ph type="body" sz="quarter" idx="1"/>
          </p:nvPr>
        </p:nvSpPr>
        <p:spPr>
          <a:xfrm>
            <a:off x="311699" y="4230575"/>
            <a:ext cx="5998802" cy="605101"/>
          </a:xfrm>
          <a:prstGeom prst="rect">
            <a:avLst/>
          </a:prstGeom>
        </p:spPr>
        <p:txBody>
          <a:bodyPr anchor="ctr"/>
          <a:lstStyle>
            <a:lvl1pPr marL="228600" indent="0">
              <a:lnSpc>
                <a:spcPct val="100000"/>
              </a:lnSpc>
              <a:buClrTx/>
              <a:buSzTx/>
              <a:buFontTx/>
              <a:buNone/>
            </a:lvl1pPr>
            <a:lvl2pPr>
              <a:lnSpc>
                <a:spcPct val="100000"/>
              </a:lnSpc>
              <a:buClrTx/>
              <a:buFontTx/>
            </a:lvl2pPr>
            <a:lvl3pPr>
              <a:lnSpc>
                <a:spcPct val="100000"/>
              </a:lnSpc>
              <a:buClrTx/>
              <a:buFontTx/>
            </a:lvl3pPr>
            <a:lvl4pPr>
              <a:lnSpc>
                <a:spcPct val="100000"/>
              </a:lnSpc>
              <a:buClrTx/>
              <a:buFontTx/>
            </a:lvl4pPr>
            <a:lvl5pPr>
              <a:lnSpc>
                <a:spcPct val="100000"/>
              </a:lnSpc>
              <a:buClrTx/>
              <a:buFontTx/>
            </a:lvl5pPr>
          </a:lstStyle>
          <a:p>
            <a:r>
              <a:t>Body Level One</a:t>
            </a:r>
          </a:p>
          <a:p>
            <a:pPr lvl="1"/>
            <a:r>
              <a:t>Body Level Two</a:t>
            </a:r>
          </a:p>
          <a:p>
            <a:pPr lvl="2"/>
            <a:r>
              <a:t>Body Level Three</a:t>
            </a:r>
          </a:p>
          <a:p>
            <a:pPr lvl="3"/>
            <a:r>
              <a:t>Body Level Four</a:t>
            </a:r>
          </a:p>
          <a:p>
            <a:pPr lvl="4"/>
            <a:r>
              <a:t>Body Level Five</a:t>
            </a:r>
          </a:p>
        </p:txBody>
      </p:sp>
      <p:sp>
        <p:nvSpPr>
          <p:cNvPr id="8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311699" y="445025"/>
            <a:ext cx="8520602" cy="572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24" tIns="91424" rIns="91424" bIns="91424">
            <a:normAutofit/>
          </a:bodyPr>
          <a:lstStyle/>
          <a:p>
            <a:r>
              <a:t>Title Text</a:t>
            </a:r>
          </a:p>
        </p:txBody>
      </p:sp>
      <p:sp>
        <p:nvSpPr>
          <p:cNvPr id="3" name="Body Level One…"/>
          <p:cNvSpPr txBox="1">
            <a:spLocks noGrp="1"/>
          </p:cNvSpPr>
          <p:nvPr>
            <p:ph type="body" idx="1"/>
          </p:nvPr>
        </p:nvSpPr>
        <p:spPr>
          <a:xfrm>
            <a:off x="311699" y="1152475"/>
            <a:ext cx="8520602" cy="34164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24" tIns="91424" rIns="91424" bIns="91424">
            <a:normAutofit/>
          </a:bodyP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8684345" y="4700819"/>
            <a:ext cx="336814" cy="318396"/>
          </a:xfrm>
          <a:prstGeom prst="rect">
            <a:avLst/>
          </a:prstGeom>
          <a:ln w="12700">
            <a:miter lim="400000"/>
          </a:ln>
        </p:spPr>
        <p:txBody>
          <a:bodyPr wrap="none" lIns="91424" tIns="91424" rIns="91424" bIns="91424" anchor="ctr">
            <a:spAutoFit/>
          </a:bodyPr>
          <a:lstStyle>
            <a:lvl1pPr algn="r">
              <a:defRPr sz="1000">
                <a:solidFill>
                  <a:schemeClr val="accent2">
                    <a:lumOff val="21764"/>
                  </a:schemeClr>
                </a:solidFil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Lst>
  <p:transition spd="med"/>
  <p:txStyles>
    <p:titleStyle>
      <a:lvl1pPr marL="0" marR="0" indent="0" algn="l" defTabSz="914400" rtl="0" latinLnBrk="0">
        <a:lnSpc>
          <a:spcPct val="100000"/>
        </a:lnSpc>
        <a:spcBef>
          <a:spcPts val="0"/>
        </a:spcBef>
        <a:spcAft>
          <a:spcPts val="0"/>
        </a:spcAft>
        <a:buClrTx/>
        <a:buSzTx/>
        <a:buFontTx/>
        <a:buNone/>
        <a:tabLst/>
        <a:defRPr sz="2800" b="0" i="0" u="none" strike="noStrike" cap="none" spc="0" baseline="0">
          <a:solidFill>
            <a:srgbClr val="000000"/>
          </a:solidFill>
          <a:uFillTx/>
          <a:latin typeface="+mj-lt"/>
          <a:ea typeface="+mj-ea"/>
          <a:cs typeface="+mj-cs"/>
          <a:sym typeface="Arial"/>
        </a:defRPr>
      </a:lvl1pPr>
      <a:lvl2pPr marL="0" marR="0" indent="0" algn="l" defTabSz="914400" rtl="0" latinLnBrk="0">
        <a:lnSpc>
          <a:spcPct val="100000"/>
        </a:lnSpc>
        <a:spcBef>
          <a:spcPts val="0"/>
        </a:spcBef>
        <a:spcAft>
          <a:spcPts val="0"/>
        </a:spcAft>
        <a:buClrTx/>
        <a:buSzTx/>
        <a:buFontTx/>
        <a:buNone/>
        <a:tabLst/>
        <a:defRPr sz="2800" b="0" i="0" u="none" strike="noStrike" cap="none" spc="0" baseline="0">
          <a:solidFill>
            <a:srgbClr val="000000"/>
          </a:solidFill>
          <a:uFillTx/>
          <a:latin typeface="+mj-lt"/>
          <a:ea typeface="+mj-ea"/>
          <a:cs typeface="+mj-cs"/>
          <a:sym typeface="Arial"/>
        </a:defRPr>
      </a:lvl2pPr>
      <a:lvl3pPr marL="0" marR="0" indent="0" algn="l" defTabSz="914400" rtl="0" latinLnBrk="0">
        <a:lnSpc>
          <a:spcPct val="100000"/>
        </a:lnSpc>
        <a:spcBef>
          <a:spcPts val="0"/>
        </a:spcBef>
        <a:spcAft>
          <a:spcPts val="0"/>
        </a:spcAft>
        <a:buClrTx/>
        <a:buSzTx/>
        <a:buFontTx/>
        <a:buNone/>
        <a:tabLst/>
        <a:defRPr sz="2800" b="0" i="0" u="none" strike="noStrike" cap="none" spc="0" baseline="0">
          <a:solidFill>
            <a:srgbClr val="000000"/>
          </a:solidFill>
          <a:uFillTx/>
          <a:latin typeface="+mj-lt"/>
          <a:ea typeface="+mj-ea"/>
          <a:cs typeface="+mj-cs"/>
          <a:sym typeface="Arial"/>
        </a:defRPr>
      </a:lvl3pPr>
      <a:lvl4pPr marL="0" marR="0" indent="0" algn="l" defTabSz="914400" rtl="0" latinLnBrk="0">
        <a:lnSpc>
          <a:spcPct val="100000"/>
        </a:lnSpc>
        <a:spcBef>
          <a:spcPts val="0"/>
        </a:spcBef>
        <a:spcAft>
          <a:spcPts val="0"/>
        </a:spcAft>
        <a:buClrTx/>
        <a:buSzTx/>
        <a:buFontTx/>
        <a:buNone/>
        <a:tabLst/>
        <a:defRPr sz="2800" b="0" i="0" u="none" strike="noStrike" cap="none" spc="0" baseline="0">
          <a:solidFill>
            <a:srgbClr val="000000"/>
          </a:solidFill>
          <a:uFillTx/>
          <a:latin typeface="+mj-lt"/>
          <a:ea typeface="+mj-ea"/>
          <a:cs typeface="+mj-cs"/>
          <a:sym typeface="Arial"/>
        </a:defRPr>
      </a:lvl4pPr>
      <a:lvl5pPr marL="0" marR="0" indent="0" algn="l" defTabSz="914400" rtl="0" latinLnBrk="0">
        <a:lnSpc>
          <a:spcPct val="100000"/>
        </a:lnSpc>
        <a:spcBef>
          <a:spcPts val="0"/>
        </a:spcBef>
        <a:spcAft>
          <a:spcPts val="0"/>
        </a:spcAft>
        <a:buClrTx/>
        <a:buSzTx/>
        <a:buFontTx/>
        <a:buNone/>
        <a:tabLst/>
        <a:defRPr sz="2800" b="0" i="0" u="none" strike="noStrike" cap="none" spc="0" baseline="0">
          <a:solidFill>
            <a:srgbClr val="000000"/>
          </a:solidFill>
          <a:uFillTx/>
          <a:latin typeface="+mj-lt"/>
          <a:ea typeface="+mj-ea"/>
          <a:cs typeface="+mj-cs"/>
          <a:sym typeface="Arial"/>
        </a:defRPr>
      </a:lvl5pPr>
      <a:lvl6pPr marL="0" marR="0" indent="0" algn="l" defTabSz="914400" rtl="0" latinLnBrk="0">
        <a:lnSpc>
          <a:spcPct val="100000"/>
        </a:lnSpc>
        <a:spcBef>
          <a:spcPts val="0"/>
        </a:spcBef>
        <a:spcAft>
          <a:spcPts val="0"/>
        </a:spcAft>
        <a:buClrTx/>
        <a:buSzTx/>
        <a:buFontTx/>
        <a:buNone/>
        <a:tabLst/>
        <a:defRPr sz="2800" b="0" i="0" u="none" strike="noStrike" cap="none" spc="0" baseline="0">
          <a:solidFill>
            <a:srgbClr val="000000"/>
          </a:solidFill>
          <a:uFillTx/>
          <a:latin typeface="+mj-lt"/>
          <a:ea typeface="+mj-ea"/>
          <a:cs typeface="+mj-cs"/>
          <a:sym typeface="Arial"/>
        </a:defRPr>
      </a:lvl6pPr>
      <a:lvl7pPr marL="0" marR="0" indent="0" algn="l" defTabSz="914400" rtl="0" latinLnBrk="0">
        <a:lnSpc>
          <a:spcPct val="100000"/>
        </a:lnSpc>
        <a:spcBef>
          <a:spcPts val="0"/>
        </a:spcBef>
        <a:spcAft>
          <a:spcPts val="0"/>
        </a:spcAft>
        <a:buClrTx/>
        <a:buSzTx/>
        <a:buFontTx/>
        <a:buNone/>
        <a:tabLst/>
        <a:defRPr sz="2800" b="0" i="0" u="none" strike="noStrike" cap="none" spc="0" baseline="0">
          <a:solidFill>
            <a:srgbClr val="000000"/>
          </a:solidFill>
          <a:uFillTx/>
          <a:latin typeface="+mj-lt"/>
          <a:ea typeface="+mj-ea"/>
          <a:cs typeface="+mj-cs"/>
          <a:sym typeface="Arial"/>
        </a:defRPr>
      </a:lvl7pPr>
      <a:lvl8pPr marL="0" marR="0" indent="0" algn="l" defTabSz="914400" rtl="0" latinLnBrk="0">
        <a:lnSpc>
          <a:spcPct val="100000"/>
        </a:lnSpc>
        <a:spcBef>
          <a:spcPts val="0"/>
        </a:spcBef>
        <a:spcAft>
          <a:spcPts val="0"/>
        </a:spcAft>
        <a:buClrTx/>
        <a:buSzTx/>
        <a:buFontTx/>
        <a:buNone/>
        <a:tabLst/>
        <a:defRPr sz="2800" b="0" i="0" u="none" strike="noStrike" cap="none" spc="0" baseline="0">
          <a:solidFill>
            <a:srgbClr val="000000"/>
          </a:solidFill>
          <a:uFillTx/>
          <a:latin typeface="+mj-lt"/>
          <a:ea typeface="+mj-ea"/>
          <a:cs typeface="+mj-cs"/>
          <a:sym typeface="Arial"/>
        </a:defRPr>
      </a:lvl8pPr>
      <a:lvl9pPr marL="0" marR="0" indent="0" algn="l" defTabSz="914400" rtl="0" latinLnBrk="0">
        <a:lnSpc>
          <a:spcPct val="100000"/>
        </a:lnSpc>
        <a:spcBef>
          <a:spcPts val="0"/>
        </a:spcBef>
        <a:spcAft>
          <a:spcPts val="0"/>
        </a:spcAft>
        <a:buClrTx/>
        <a:buSzTx/>
        <a:buFontTx/>
        <a:buNone/>
        <a:tabLst/>
        <a:defRPr sz="2800" b="0" i="0" u="none" strike="noStrike" cap="none" spc="0" baseline="0">
          <a:solidFill>
            <a:srgbClr val="000000"/>
          </a:solidFill>
          <a:uFillTx/>
          <a:latin typeface="+mj-lt"/>
          <a:ea typeface="+mj-ea"/>
          <a:cs typeface="+mj-cs"/>
          <a:sym typeface="Arial"/>
        </a:defRPr>
      </a:lvl9pPr>
    </p:titleStyle>
    <p:bodyStyle>
      <a:lvl1pPr marL="457200" marR="0" indent="-342900" algn="l" defTabSz="914400" rtl="0" latinLnBrk="0">
        <a:lnSpc>
          <a:spcPct val="115000"/>
        </a:lnSpc>
        <a:spcBef>
          <a:spcPts val="0"/>
        </a:spcBef>
        <a:spcAft>
          <a:spcPts val="0"/>
        </a:spcAft>
        <a:buClr>
          <a:schemeClr val="accent2">
            <a:lumOff val="21764"/>
          </a:schemeClr>
        </a:buClr>
        <a:buSzPts val="1800"/>
        <a:buFont typeface="Arial"/>
        <a:buChar char="●"/>
        <a:tabLst/>
        <a:defRPr sz="1800" b="0" i="0" u="none" strike="noStrike" cap="none" spc="0" baseline="0">
          <a:solidFill>
            <a:schemeClr val="accent2">
              <a:lumOff val="21764"/>
            </a:schemeClr>
          </a:solidFill>
          <a:uFillTx/>
          <a:latin typeface="+mj-lt"/>
          <a:ea typeface="+mj-ea"/>
          <a:cs typeface="+mj-cs"/>
          <a:sym typeface="Arial"/>
        </a:defRPr>
      </a:lvl1pPr>
      <a:lvl2pPr marL="1005114" marR="0" indent="-408214" algn="l" defTabSz="914400" rtl="0" latinLnBrk="0">
        <a:lnSpc>
          <a:spcPct val="115000"/>
        </a:lnSpc>
        <a:spcBef>
          <a:spcPts val="0"/>
        </a:spcBef>
        <a:spcAft>
          <a:spcPts val="0"/>
        </a:spcAft>
        <a:buClr>
          <a:schemeClr val="accent2">
            <a:lumOff val="21764"/>
          </a:schemeClr>
        </a:buClr>
        <a:buSzPts val="1800"/>
        <a:buFont typeface="Arial"/>
        <a:buChar char="○"/>
        <a:tabLst/>
        <a:defRPr sz="1800" b="0" i="0" u="none" strike="noStrike" cap="none" spc="0" baseline="0">
          <a:solidFill>
            <a:schemeClr val="accent2">
              <a:lumOff val="21764"/>
            </a:schemeClr>
          </a:solidFill>
          <a:uFillTx/>
          <a:latin typeface="+mj-lt"/>
          <a:ea typeface="+mj-ea"/>
          <a:cs typeface="+mj-cs"/>
          <a:sym typeface="Arial"/>
        </a:defRPr>
      </a:lvl2pPr>
      <a:lvl3pPr marL="1462314" marR="0" indent="-408214" algn="l" defTabSz="914400" rtl="0" latinLnBrk="0">
        <a:lnSpc>
          <a:spcPct val="115000"/>
        </a:lnSpc>
        <a:spcBef>
          <a:spcPts val="0"/>
        </a:spcBef>
        <a:spcAft>
          <a:spcPts val="0"/>
        </a:spcAft>
        <a:buClr>
          <a:schemeClr val="accent2">
            <a:lumOff val="21764"/>
          </a:schemeClr>
        </a:buClr>
        <a:buSzPts val="1800"/>
        <a:buFont typeface="Arial"/>
        <a:buChar char="■"/>
        <a:tabLst/>
        <a:defRPr sz="1800" b="0" i="0" u="none" strike="noStrike" cap="none" spc="0" baseline="0">
          <a:solidFill>
            <a:schemeClr val="accent2">
              <a:lumOff val="21764"/>
            </a:schemeClr>
          </a:solidFill>
          <a:uFillTx/>
          <a:latin typeface="+mj-lt"/>
          <a:ea typeface="+mj-ea"/>
          <a:cs typeface="+mj-cs"/>
          <a:sym typeface="Arial"/>
        </a:defRPr>
      </a:lvl3pPr>
      <a:lvl4pPr marL="1919514" marR="0" indent="-408214" algn="l" defTabSz="914400" rtl="0" latinLnBrk="0">
        <a:lnSpc>
          <a:spcPct val="115000"/>
        </a:lnSpc>
        <a:spcBef>
          <a:spcPts val="0"/>
        </a:spcBef>
        <a:spcAft>
          <a:spcPts val="0"/>
        </a:spcAft>
        <a:buClr>
          <a:schemeClr val="accent2">
            <a:lumOff val="21764"/>
          </a:schemeClr>
        </a:buClr>
        <a:buSzPts val="1800"/>
        <a:buFont typeface="Arial"/>
        <a:buChar char="●"/>
        <a:tabLst/>
        <a:defRPr sz="1800" b="0" i="0" u="none" strike="noStrike" cap="none" spc="0" baseline="0">
          <a:solidFill>
            <a:schemeClr val="accent2">
              <a:lumOff val="21764"/>
            </a:schemeClr>
          </a:solidFill>
          <a:uFillTx/>
          <a:latin typeface="+mj-lt"/>
          <a:ea typeface="+mj-ea"/>
          <a:cs typeface="+mj-cs"/>
          <a:sym typeface="Arial"/>
        </a:defRPr>
      </a:lvl4pPr>
      <a:lvl5pPr marL="2376714" marR="0" indent="-408214" algn="l" defTabSz="914400" rtl="0" latinLnBrk="0">
        <a:lnSpc>
          <a:spcPct val="115000"/>
        </a:lnSpc>
        <a:spcBef>
          <a:spcPts val="0"/>
        </a:spcBef>
        <a:spcAft>
          <a:spcPts val="0"/>
        </a:spcAft>
        <a:buClr>
          <a:schemeClr val="accent2">
            <a:lumOff val="21764"/>
          </a:schemeClr>
        </a:buClr>
        <a:buSzPts val="1800"/>
        <a:buFont typeface="Arial"/>
        <a:buChar char="○"/>
        <a:tabLst/>
        <a:defRPr sz="1800" b="0" i="0" u="none" strike="noStrike" cap="none" spc="0" baseline="0">
          <a:solidFill>
            <a:schemeClr val="accent2">
              <a:lumOff val="21764"/>
            </a:schemeClr>
          </a:solidFill>
          <a:uFillTx/>
          <a:latin typeface="+mj-lt"/>
          <a:ea typeface="+mj-ea"/>
          <a:cs typeface="+mj-cs"/>
          <a:sym typeface="Arial"/>
        </a:defRPr>
      </a:lvl5pPr>
      <a:lvl6pPr marL="2833914" marR="0" indent="-408214" algn="l" defTabSz="914400" rtl="0" latinLnBrk="0">
        <a:lnSpc>
          <a:spcPct val="115000"/>
        </a:lnSpc>
        <a:spcBef>
          <a:spcPts val="0"/>
        </a:spcBef>
        <a:spcAft>
          <a:spcPts val="0"/>
        </a:spcAft>
        <a:buClr>
          <a:schemeClr val="accent2">
            <a:lumOff val="21764"/>
          </a:schemeClr>
        </a:buClr>
        <a:buSzPts val="1800"/>
        <a:buFont typeface="Arial"/>
        <a:buChar char="■"/>
        <a:tabLst/>
        <a:defRPr sz="1800" b="0" i="0" u="none" strike="noStrike" cap="none" spc="0" baseline="0">
          <a:solidFill>
            <a:schemeClr val="accent2">
              <a:lumOff val="21764"/>
            </a:schemeClr>
          </a:solidFill>
          <a:uFillTx/>
          <a:latin typeface="+mj-lt"/>
          <a:ea typeface="+mj-ea"/>
          <a:cs typeface="+mj-cs"/>
          <a:sym typeface="Arial"/>
        </a:defRPr>
      </a:lvl6pPr>
      <a:lvl7pPr marL="3291114" marR="0" indent="-408214" algn="l" defTabSz="914400" rtl="0" latinLnBrk="0">
        <a:lnSpc>
          <a:spcPct val="115000"/>
        </a:lnSpc>
        <a:spcBef>
          <a:spcPts val="0"/>
        </a:spcBef>
        <a:spcAft>
          <a:spcPts val="0"/>
        </a:spcAft>
        <a:buClr>
          <a:schemeClr val="accent2">
            <a:lumOff val="21764"/>
          </a:schemeClr>
        </a:buClr>
        <a:buSzPts val="1800"/>
        <a:buFont typeface="Arial"/>
        <a:buChar char="●"/>
        <a:tabLst/>
        <a:defRPr sz="1800" b="0" i="0" u="none" strike="noStrike" cap="none" spc="0" baseline="0">
          <a:solidFill>
            <a:schemeClr val="accent2">
              <a:lumOff val="21764"/>
            </a:schemeClr>
          </a:solidFill>
          <a:uFillTx/>
          <a:latin typeface="+mj-lt"/>
          <a:ea typeface="+mj-ea"/>
          <a:cs typeface="+mj-cs"/>
          <a:sym typeface="Arial"/>
        </a:defRPr>
      </a:lvl7pPr>
      <a:lvl8pPr marL="3748314" marR="0" indent="-408214" algn="l" defTabSz="914400" rtl="0" latinLnBrk="0">
        <a:lnSpc>
          <a:spcPct val="115000"/>
        </a:lnSpc>
        <a:spcBef>
          <a:spcPts val="0"/>
        </a:spcBef>
        <a:spcAft>
          <a:spcPts val="0"/>
        </a:spcAft>
        <a:buClr>
          <a:schemeClr val="accent2">
            <a:lumOff val="21764"/>
          </a:schemeClr>
        </a:buClr>
        <a:buSzPts val="1800"/>
        <a:buFont typeface="Arial"/>
        <a:buChar char="○"/>
        <a:tabLst/>
        <a:defRPr sz="1800" b="0" i="0" u="none" strike="noStrike" cap="none" spc="0" baseline="0">
          <a:solidFill>
            <a:schemeClr val="accent2">
              <a:lumOff val="21764"/>
            </a:schemeClr>
          </a:solidFill>
          <a:uFillTx/>
          <a:latin typeface="+mj-lt"/>
          <a:ea typeface="+mj-ea"/>
          <a:cs typeface="+mj-cs"/>
          <a:sym typeface="Arial"/>
        </a:defRPr>
      </a:lvl8pPr>
      <a:lvl9pPr marL="4205514" marR="0" indent="-408214" algn="l" defTabSz="914400" rtl="0" latinLnBrk="0">
        <a:lnSpc>
          <a:spcPct val="115000"/>
        </a:lnSpc>
        <a:spcBef>
          <a:spcPts val="0"/>
        </a:spcBef>
        <a:spcAft>
          <a:spcPts val="0"/>
        </a:spcAft>
        <a:buClr>
          <a:schemeClr val="accent2">
            <a:lumOff val="21764"/>
          </a:schemeClr>
        </a:buClr>
        <a:buSzPts val="1800"/>
        <a:buFont typeface="Arial"/>
        <a:buChar char="■"/>
        <a:tabLst/>
        <a:defRPr sz="1800" b="0" i="0" u="none" strike="noStrike" cap="none" spc="0" baseline="0">
          <a:solidFill>
            <a:schemeClr val="accent2">
              <a:lumOff val="21764"/>
            </a:schemeClr>
          </a:solidFill>
          <a:uFillTx/>
          <a:latin typeface="+mj-lt"/>
          <a:ea typeface="+mj-ea"/>
          <a:cs typeface="+mj-cs"/>
          <a:sym typeface="Arial"/>
        </a:defRPr>
      </a:lvl9pPr>
    </p:bodyStyle>
    <p:otherStyle>
      <a:lvl1pPr marL="0" marR="0" indent="0" algn="r" defTabSz="914400" rtl="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Arial"/>
        </a:defRPr>
      </a:lvl1pPr>
      <a:lvl2pPr marL="0" marR="0" indent="0" algn="r" defTabSz="914400" rtl="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Arial"/>
        </a:defRPr>
      </a:lvl2pPr>
      <a:lvl3pPr marL="0" marR="0" indent="0" algn="r" defTabSz="914400" rtl="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Arial"/>
        </a:defRPr>
      </a:lvl3pPr>
      <a:lvl4pPr marL="0" marR="0" indent="0" algn="r" defTabSz="914400" rtl="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Arial"/>
        </a:defRPr>
      </a:lvl4pPr>
      <a:lvl5pPr marL="0" marR="0" indent="0" algn="r" defTabSz="914400" rtl="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Arial"/>
        </a:defRPr>
      </a:lvl5pPr>
      <a:lvl6pPr marL="0" marR="0" indent="0" algn="r" defTabSz="914400" rtl="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Arial"/>
        </a:defRPr>
      </a:lvl6pPr>
      <a:lvl7pPr marL="0" marR="0" indent="0" algn="r" defTabSz="914400" rtl="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Arial"/>
        </a:defRPr>
      </a:lvl7pPr>
      <a:lvl8pPr marL="0" marR="0" indent="0" algn="r" defTabSz="914400" rtl="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Arial"/>
        </a:defRPr>
      </a:lvl8pPr>
      <a:lvl9pPr marL="0" marR="0" indent="0" algn="r" defTabSz="914400" rtl="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4.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3.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 name="Google Shape;99;p25"/>
          <p:cNvSpPr txBox="1">
            <a:spLocks noGrp="1"/>
          </p:cNvSpPr>
          <p:nvPr>
            <p:ph type="title"/>
          </p:nvPr>
        </p:nvSpPr>
        <p:spPr>
          <a:xfrm>
            <a:off x="311707" y="230475"/>
            <a:ext cx="8520602" cy="2052599"/>
          </a:xfrm>
          <a:prstGeom prst="rect">
            <a:avLst/>
          </a:prstGeom>
        </p:spPr>
        <p:txBody>
          <a:bodyPr/>
          <a:lstStyle/>
          <a:p>
            <a:r>
              <a:rPr dirty="0"/>
              <a:t>CS </a:t>
            </a:r>
            <a:r>
              <a:rPr lang="en-US" dirty="0"/>
              <a:t>4</a:t>
            </a:r>
            <a:r>
              <a:rPr dirty="0"/>
              <a:t>476 Project 1</a:t>
            </a:r>
          </a:p>
        </p:txBody>
      </p:sp>
      <p:sp>
        <p:nvSpPr>
          <p:cNvPr id="206" name="Google Shape;100;p25"/>
          <p:cNvSpPr txBox="1">
            <a:spLocks noGrp="1"/>
          </p:cNvSpPr>
          <p:nvPr>
            <p:ph type="body" sz="half" idx="1"/>
          </p:nvPr>
        </p:nvSpPr>
        <p:spPr>
          <a:xfrm>
            <a:off x="311699" y="2320025"/>
            <a:ext cx="8520602" cy="1797301"/>
          </a:xfrm>
          <a:prstGeom prst="rect">
            <a:avLst/>
          </a:prstGeom>
        </p:spPr>
        <p:txBody>
          <a:bodyPr>
            <a:normAutofit lnSpcReduction="10000"/>
          </a:bodyPr>
          <a:lstStyle/>
          <a:p>
            <a:pPr marL="0" indent="0"/>
            <a:r>
              <a:rPr lang="en-US" dirty="0"/>
              <a:t>Vidit Pokharna</a:t>
            </a:r>
            <a:endParaRPr dirty="0"/>
          </a:p>
          <a:p>
            <a:pPr marL="0" indent="0"/>
            <a:r>
              <a:rPr lang="en-US" dirty="0" err="1"/>
              <a:t>vidit@gatech.edu</a:t>
            </a:r>
            <a:endParaRPr dirty="0"/>
          </a:p>
          <a:p>
            <a:pPr marL="0" indent="0"/>
            <a:r>
              <a:rPr lang="en-US" dirty="0"/>
              <a:t>vpokharna3</a:t>
            </a:r>
            <a:endParaRPr dirty="0"/>
          </a:p>
          <a:p>
            <a:pPr marL="0" indent="0"/>
            <a:r>
              <a:rPr lang="en-US" dirty="0"/>
              <a:t>903772087</a:t>
            </a:r>
            <a:endParaRPr dirty="0"/>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 name="Google Shape;154;p33"/>
          <p:cNvSpPr txBox="1">
            <a:spLocks noGrp="1"/>
          </p:cNvSpPr>
          <p:nvPr>
            <p:ph type="title"/>
          </p:nvPr>
        </p:nvSpPr>
        <p:spPr>
          <a:xfrm>
            <a:off x="311699" y="445025"/>
            <a:ext cx="8520602" cy="572701"/>
          </a:xfrm>
          <a:prstGeom prst="rect">
            <a:avLst/>
          </a:prstGeom>
        </p:spPr>
        <p:txBody>
          <a:bodyPr>
            <a:normAutofit fontScale="90000"/>
          </a:bodyPr>
          <a:lstStyle>
            <a:lvl1pPr defTabSz="877823">
              <a:defRPr sz="2688"/>
            </a:lvl1pPr>
          </a:lstStyle>
          <a:p>
            <a:r>
              <a:rPr lang="en-US" altLang="zh-CN" dirty="0"/>
              <a:t>(1.5 pts) </a:t>
            </a:r>
            <a:r>
              <a:rPr dirty="0"/>
              <a:t>Part 2: Hybrid images with </a:t>
            </a:r>
            <a:r>
              <a:rPr dirty="0" err="1"/>
              <a:t>PyTorch</a:t>
            </a:r>
            <a:endParaRPr dirty="0"/>
          </a:p>
        </p:txBody>
      </p:sp>
      <p:sp>
        <p:nvSpPr>
          <p:cNvPr id="237" name="Google Shape;155;p33"/>
          <p:cNvSpPr txBox="1">
            <a:spLocks noGrp="1"/>
          </p:cNvSpPr>
          <p:nvPr>
            <p:ph type="body" sz="half" idx="1"/>
          </p:nvPr>
        </p:nvSpPr>
        <p:spPr>
          <a:xfrm>
            <a:off x="311699" y="1152475"/>
            <a:ext cx="3999902" cy="3416400"/>
          </a:xfrm>
          <a:prstGeom prst="rect">
            <a:avLst/>
          </a:prstGeom>
        </p:spPr>
        <p:txBody>
          <a:bodyPr/>
          <a:lstStyle/>
          <a:p>
            <a:pPr marL="0" indent="0">
              <a:buSzTx/>
              <a:buNone/>
              <a:defRPr b="1"/>
            </a:pPr>
            <a:r>
              <a:t>Plane + Bird</a:t>
            </a:r>
          </a:p>
          <a:p>
            <a:pPr marL="0" indent="0">
              <a:spcBef>
                <a:spcPts val="1600"/>
              </a:spcBef>
              <a:buSzTx/>
              <a:buNone/>
            </a:pPr>
            <a:r>
              <a:t>[insert your hybrid image here]</a:t>
            </a:r>
          </a:p>
        </p:txBody>
      </p:sp>
      <p:sp>
        <p:nvSpPr>
          <p:cNvPr id="238" name="Google Shape;156;p33"/>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pPr marL="0" indent="0">
              <a:buSzTx/>
              <a:buNone/>
              <a:defRPr sz="1400" b="1"/>
            </a:pPr>
            <a:r>
              <a:t>Einstein + Marilyn</a:t>
            </a:r>
          </a:p>
          <a:p>
            <a:pPr marL="0" indent="0">
              <a:spcBef>
                <a:spcPts val="1600"/>
              </a:spcBef>
              <a:buSzTx/>
              <a:buNone/>
              <a:defRPr sz="1400"/>
            </a:pPr>
            <a:r>
              <a:t>[insert your hybrid image here]</a:t>
            </a:r>
          </a:p>
        </p:txBody>
      </p:sp>
      <p:pic>
        <p:nvPicPr>
          <p:cNvPr id="2" name="Picture 1">
            <a:extLst>
              <a:ext uri="{FF2B5EF4-FFF2-40B4-BE49-F238E27FC236}">
                <a16:creationId xmlns:a16="http://schemas.microsoft.com/office/drawing/2014/main" id="{36B48EF2-A534-5EB8-7326-4A9859B225A8}"/>
              </a:ext>
            </a:extLst>
          </p:cNvPr>
          <p:cNvPicPr>
            <a:picLocks noChangeAspect="1"/>
          </p:cNvPicPr>
          <p:nvPr/>
        </p:nvPicPr>
        <p:blipFill>
          <a:blip r:embed="rId2"/>
          <a:stretch>
            <a:fillRect/>
          </a:stretch>
        </p:blipFill>
        <p:spPr>
          <a:xfrm>
            <a:off x="311699" y="1581149"/>
            <a:ext cx="3386088" cy="2987725"/>
          </a:xfrm>
          <a:prstGeom prst="rect">
            <a:avLst/>
          </a:prstGeom>
        </p:spPr>
      </p:pic>
      <p:pic>
        <p:nvPicPr>
          <p:cNvPr id="3" name="Picture 2">
            <a:extLst>
              <a:ext uri="{FF2B5EF4-FFF2-40B4-BE49-F238E27FC236}">
                <a16:creationId xmlns:a16="http://schemas.microsoft.com/office/drawing/2014/main" id="{72B5F421-1C86-BF89-4677-404D3A84C7F6}"/>
              </a:ext>
            </a:extLst>
          </p:cNvPr>
          <p:cNvPicPr>
            <a:picLocks noChangeAspect="1"/>
          </p:cNvPicPr>
          <p:nvPr/>
        </p:nvPicPr>
        <p:blipFill>
          <a:blip r:embed="rId3"/>
          <a:stretch>
            <a:fillRect/>
          </a:stretch>
        </p:blipFill>
        <p:spPr>
          <a:xfrm>
            <a:off x="4718049" y="1581148"/>
            <a:ext cx="2629807" cy="3099415"/>
          </a:xfrm>
          <a:prstGeom prst="rect">
            <a:avLst/>
          </a:prstGeom>
        </p:spPr>
      </p:pic>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 name="Google Shape;161;p34"/>
          <p:cNvSpPr txBox="1">
            <a:spLocks noGrp="1"/>
          </p:cNvSpPr>
          <p:nvPr>
            <p:ph type="title"/>
          </p:nvPr>
        </p:nvSpPr>
        <p:spPr>
          <a:xfrm>
            <a:off x="311699" y="445025"/>
            <a:ext cx="8520602" cy="572701"/>
          </a:xfrm>
          <a:prstGeom prst="rect">
            <a:avLst/>
          </a:prstGeom>
        </p:spPr>
        <p:txBody>
          <a:bodyPr>
            <a:normAutofit fontScale="90000"/>
          </a:bodyPr>
          <a:lstStyle>
            <a:lvl1pPr defTabSz="877823">
              <a:defRPr sz="2688"/>
            </a:lvl1pPr>
          </a:lstStyle>
          <a:p>
            <a:r>
              <a:rPr lang="en-US" altLang="zh-CN" dirty="0"/>
              <a:t>(1.5 pts) </a:t>
            </a:r>
            <a:r>
              <a:rPr dirty="0"/>
              <a:t>Part 2: Hybrid images with </a:t>
            </a:r>
            <a:r>
              <a:rPr dirty="0" err="1"/>
              <a:t>PyTorch</a:t>
            </a:r>
            <a:endParaRPr dirty="0"/>
          </a:p>
        </p:txBody>
      </p:sp>
      <p:sp>
        <p:nvSpPr>
          <p:cNvPr id="241" name="Google Shape;162;p34"/>
          <p:cNvSpPr txBox="1">
            <a:spLocks noGrp="1"/>
          </p:cNvSpPr>
          <p:nvPr>
            <p:ph type="body" sz="half" idx="1"/>
          </p:nvPr>
        </p:nvSpPr>
        <p:spPr>
          <a:xfrm>
            <a:off x="311699" y="1152475"/>
            <a:ext cx="3999902" cy="3416400"/>
          </a:xfrm>
          <a:prstGeom prst="rect">
            <a:avLst/>
          </a:prstGeom>
        </p:spPr>
        <p:txBody>
          <a:bodyPr/>
          <a:lstStyle/>
          <a:p>
            <a:pPr marL="0" indent="0">
              <a:buSzTx/>
              <a:buNone/>
              <a:defRPr b="1"/>
            </a:pPr>
            <a:r>
              <a:t>Submarine + Fish</a:t>
            </a:r>
          </a:p>
          <a:p>
            <a:pPr marL="0" indent="0">
              <a:spcBef>
                <a:spcPts val="1600"/>
              </a:spcBef>
              <a:buSzTx/>
              <a:buNone/>
            </a:pPr>
            <a:r>
              <a:t>[insert your hybrid image here]</a:t>
            </a:r>
          </a:p>
        </p:txBody>
      </p:sp>
      <p:sp>
        <p:nvSpPr>
          <p:cNvPr id="242" name="Google Shape;163;p34"/>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normAutofit/>
          </a:bodyPr>
          <a:lstStyle/>
          <a:p>
            <a:pPr marL="0" indent="0">
              <a:buSzTx/>
              <a:buNone/>
              <a:defRPr sz="1400" b="1"/>
            </a:pPr>
            <a:r>
              <a:rPr dirty="0"/>
              <a:t>Part 1 vs. Part 2</a:t>
            </a:r>
          </a:p>
          <a:p>
            <a:pPr marL="0" indent="0">
              <a:spcBef>
                <a:spcPts val="1600"/>
              </a:spcBef>
              <a:buSzTx/>
              <a:buNone/>
              <a:defRPr sz="1400"/>
            </a:pPr>
            <a:r>
              <a:rPr lang="en-US" sz="1400" dirty="0"/>
              <a:t>It is clear that Part 2 is significantly faster. Part 1 has an average runtime of 9.2 seconds per pair of pictures, totaling 46 seconds for all 5 pairs. In contrast, for Part 2, all 5 pairs took just 1.5 seconds. This makes Part 2 approximately 30.67 times faster than Part 1, demonstrating a substantial improvement in computational efficiency.</a:t>
            </a:r>
            <a:endParaRPr sz="1400" dirty="0"/>
          </a:p>
        </p:txBody>
      </p:sp>
      <p:pic>
        <p:nvPicPr>
          <p:cNvPr id="2" name="Picture 1">
            <a:extLst>
              <a:ext uri="{FF2B5EF4-FFF2-40B4-BE49-F238E27FC236}">
                <a16:creationId xmlns:a16="http://schemas.microsoft.com/office/drawing/2014/main" id="{AF4AC4F9-4BBC-A914-51CE-AC93020753D3}"/>
              </a:ext>
            </a:extLst>
          </p:cNvPr>
          <p:cNvPicPr>
            <a:picLocks noChangeAspect="1"/>
          </p:cNvPicPr>
          <p:nvPr/>
        </p:nvPicPr>
        <p:blipFill>
          <a:blip r:embed="rId2"/>
          <a:stretch>
            <a:fillRect/>
          </a:stretch>
        </p:blipFill>
        <p:spPr>
          <a:xfrm>
            <a:off x="311698" y="1600200"/>
            <a:ext cx="3060151" cy="2503760"/>
          </a:xfrm>
          <a:prstGeom prst="rect">
            <a:avLst/>
          </a:prstGeom>
        </p:spPr>
      </p:pic>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 name="Google Shape;168;p35"/>
          <p:cNvSpPr txBox="1">
            <a:spLocks noGrp="1"/>
          </p:cNvSpPr>
          <p:nvPr>
            <p:ph type="title"/>
          </p:nvPr>
        </p:nvSpPr>
        <p:spPr>
          <a:xfrm>
            <a:off x="311699" y="445025"/>
            <a:ext cx="8520602" cy="572701"/>
          </a:xfrm>
          <a:prstGeom prst="rect">
            <a:avLst/>
          </a:prstGeom>
        </p:spPr>
        <p:txBody>
          <a:bodyPr>
            <a:normAutofit fontScale="90000"/>
          </a:bodyPr>
          <a:lstStyle>
            <a:lvl1pPr defTabSz="877823">
              <a:defRPr sz="2688"/>
            </a:lvl1pPr>
          </a:lstStyle>
          <a:p>
            <a:r>
              <a:rPr lang="en-US" altLang="zh-CN" dirty="0"/>
              <a:t>(2 pts) </a:t>
            </a:r>
            <a:r>
              <a:rPr dirty="0"/>
              <a:t>Part 3</a:t>
            </a:r>
            <a:r>
              <a:rPr lang="en-US" dirty="0"/>
              <a:t>: Understanding input/output shapes in PyTorch</a:t>
            </a:r>
            <a:endParaRPr dirty="0"/>
          </a:p>
        </p:txBody>
      </p:sp>
      <p:sp>
        <p:nvSpPr>
          <p:cNvPr id="245" name="Google Shape;169;p35"/>
          <p:cNvSpPr txBox="1">
            <a:spLocks noGrp="1"/>
          </p:cNvSpPr>
          <p:nvPr>
            <p:ph type="body" sz="half" idx="1"/>
          </p:nvPr>
        </p:nvSpPr>
        <p:spPr>
          <a:xfrm>
            <a:off x="311699" y="1152475"/>
            <a:ext cx="3999902" cy="3416400"/>
          </a:xfrm>
          <a:prstGeom prst="rect">
            <a:avLst/>
          </a:prstGeom>
        </p:spPr>
        <p:txBody>
          <a:bodyPr/>
          <a:lstStyle/>
          <a:p>
            <a:pPr marL="0" indent="0">
              <a:buSzTx/>
              <a:buNone/>
            </a:pPr>
            <a:r>
              <a:rPr dirty="0"/>
              <a:t>Consider a 1-channel 5x5 image and a 3x3 filter. What are the output dimensions of a convolution with the following parameters?</a:t>
            </a:r>
          </a:p>
          <a:p>
            <a:pPr marL="0" indent="0">
              <a:buSzTx/>
              <a:buNone/>
            </a:pPr>
            <a:r>
              <a:rPr dirty="0"/>
              <a:t>Stride = 1, padding = 0</a:t>
            </a:r>
            <a:r>
              <a:rPr lang="en-US" dirty="0"/>
              <a:t>: 3x3</a:t>
            </a:r>
            <a:endParaRPr dirty="0"/>
          </a:p>
          <a:p>
            <a:pPr marL="0" indent="0">
              <a:buSzTx/>
              <a:buNone/>
            </a:pPr>
            <a:r>
              <a:rPr dirty="0"/>
              <a:t>Stride = 2, padding = 0</a:t>
            </a:r>
            <a:r>
              <a:rPr lang="en-US" dirty="0"/>
              <a:t>: 2x2</a:t>
            </a:r>
            <a:endParaRPr dirty="0"/>
          </a:p>
          <a:p>
            <a:pPr marL="0" indent="0">
              <a:buSzTx/>
              <a:buNone/>
            </a:pPr>
            <a:r>
              <a:rPr dirty="0"/>
              <a:t>Stride = 1, padding = 1</a:t>
            </a:r>
            <a:r>
              <a:rPr lang="en-US" dirty="0"/>
              <a:t>: 5x5</a:t>
            </a:r>
            <a:endParaRPr dirty="0"/>
          </a:p>
          <a:p>
            <a:pPr marL="0" indent="0">
              <a:buSzTx/>
              <a:buNone/>
            </a:pPr>
            <a:r>
              <a:rPr dirty="0"/>
              <a:t>Stride = 2, padding = 1</a:t>
            </a:r>
            <a:r>
              <a:rPr lang="en-US" dirty="0"/>
              <a:t>: 3x3</a:t>
            </a:r>
            <a:endParaRPr dirty="0"/>
          </a:p>
        </p:txBody>
      </p:sp>
      <p:sp>
        <p:nvSpPr>
          <p:cNvPr id="246" name="Google Shape;170;p35"/>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pPr marL="0" indent="0">
              <a:buSzTx/>
              <a:buNone/>
              <a:defRPr sz="1400"/>
            </a:pPr>
            <a:r>
              <a:rPr dirty="0"/>
              <a:t>What are the input &amp; output dimensions of the convolutions of the dog image and a 3x3 filter  with the following parameters: </a:t>
            </a:r>
            <a:endParaRPr lang="en-US" dirty="0"/>
          </a:p>
          <a:p>
            <a:pPr marL="0" indent="0">
              <a:buSzTx/>
              <a:buNone/>
              <a:defRPr sz="1400"/>
            </a:pPr>
            <a:endParaRPr lang="en-US" dirty="0"/>
          </a:p>
          <a:p>
            <a:pPr marL="0" indent="0">
              <a:buSzTx/>
              <a:buNone/>
              <a:defRPr sz="1400"/>
            </a:pPr>
            <a:r>
              <a:rPr lang="en-US" dirty="0"/>
              <a:t>Dog image dimensions: 361x410x3</a:t>
            </a:r>
            <a:endParaRPr dirty="0"/>
          </a:p>
          <a:p>
            <a:pPr marL="0" indent="0">
              <a:buSzTx/>
              <a:buNone/>
              <a:defRPr sz="1400"/>
            </a:pPr>
            <a:r>
              <a:rPr dirty="0"/>
              <a:t>Stride = 1, padding = 0</a:t>
            </a:r>
            <a:r>
              <a:rPr lang="en-US" dirty="0"/>
              <a:t>: 359x408x3</a:t>
            </a:r>
            <a:endParaRPr dirty="0"/>
          </a:p>
          <a:p>
            <a:pPr marL="0" indent="0">
              <a:buSzTx/>
              <a:buNone/>
              <a:defRPr sz="1400"/>
            </a:pPr>
            <a:r>
              <a:rPr dirty="0"/>
              <a:t>Stride = 2, padding = 0</a:t>
            </a:r>
            <a:r>
              <a:rPr lang="en-US" dirty="0"/>
              <a:t>: 180x204x3</a:t>
            </a:r>
            <a:endParaRPr dirty="0"/>
          </a:p>
          <a:p>
            <a:pPr marL="0" indent="0">
              <a:buSzTx/>
              <a:buNone/>
              <a:defRPr sz="1400"/>
            </a:pPr>
            <a:r>
              <a:rPr dirty="0"/>
              <a:t>Stride = 1, padding = 1</a:t>
            </a:r>
            <a:r>
              <a:rPr lang="en-US" dirty="0"/>
              <a:t>: 361x410x3</a:t>
            </a:r>
            <a:endParaRPr dirty="0"/>
          </a:p>
          <a:p>
            <a:pPr marL="0" indent="0">
              <a:buSzTx/>
              <a:buNone/>
              <a:defRPr sz="1400"/>
            </a:pPr>
            <a:r>
              <a:rPr dirty="0"/>
              <a:t>Stride = 2, padding = 1</a:t>
            </a:r>
            <a:r>
              <a:rPr lang="en-US" dirty="0"/>
              <a:t>: 181x205x3</a:t>
            </a:r>
            <a:endParaRPr dirty="0"/>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 name="Google Shape;168;p35"/>
          <p:cNvSpPr txBox="1">
            <a:spLocks noGrp="1"/>
          </p:cNvSpPr>
          <p:nvPr>
            <p:ph type="title"/>
          </p:nvPr>
        </p:nvSpPr>
        <p:spPr>
          <a:xfrm>
            <a:off x="311699" y="445025"/>
            <a:ext cx="8520602" cy="572701"/>
          </a:xfrm>
          <a:prstGeom prst="rect">
            <a:avLst/>
          </a:prstGeom>
        </p:spPr>
        <p:txBody>
          <a:bodyPr>
            <a:normAutofit fontScale="90000"/>
          </a:bodyPr>
          <a:lstStyle>
            <a:lvl1pPr defTabSz="877823">
              <a:defRPr sz="2688"/>
            </a:lvl1pPr>
          </a:lstStyle>
          <a:p>
            <a:r>
              <a:rPr lang="en-US" altLang="zh-CN" dirty="0"/>
              <a:t>(1 pts) </a:t>
            </a:r>
            <a:r>
              <a:rPr dirty="0"/>
              <a:t>Part 3</a:t>
            </a:r>
            <a:r>
              <a:rPr lang="en-US" dirty="0"/>
              <a:t>: Understanding input/output shapes in PyTorch</a:t>
            </a:r>
            <a:endParaRPr dirty="0"/>
          </a:p>
        </p:txBody>
      </p:sp>
      <p:pic>
        <p:nvPicPr>
          <p:cNvPr id="6" name="Picture 5">
            <a:extLst>
              <a:ext uri="{FF2B5EF4-FFF2-40B4-BE49-F238E27FC236}">
                <a16:creationId xmlns:a16="http://schemas.microsoft.com/office/drawing/2014/main" id="{CC0CB389-3CCF-6726-4CFA-CA146C7920CF}"/>
              </a:ext>
            </a:extLst>
          </p:cNvPr>
          <p:cNvPicPr>
            <a:picLocks noChangeAspect="1"/>
          </p:cNvPicPr>
          <p:nvPr/>
        </p:nvPicPr>
        <p:blipFill>
          <a:blip r:embed="rId2"/>
          <a:stretch>
            <a:fillRect/>
          </a:stretch>
        </p:blipFill>
        <p:spPr>
          <a:xfrm>
            <a:off x="334168" y="1918588"/>
            <a:ext cx="1523929" cy="1649274"/>
          </a:xfrm>
          <a:prstGeom prst="rect">
            <a:avLst/>
          </a:prstGeom>
        </p:spPr>
      </p:pic>
      <p:pic>
        <p:nvPicPr>
          <p:cNvPr id="4" name="Picture 3" descr="A number on a white background&#10;&#10;Description automatically generated">
            <a:extLst>
              <a:ext uri="{FF2B5EF4-FFF2-40B4-BE49-F238E27FC236}">
                <a16:creationId xmlns:a16="http://schemas.microsoft.com/office/drawing/2014/main" id="{D8EF064F-2DD2-8745-AC2F-A163EE9F3A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31800" y="1236507"/>
            <a:ext cx="1118381" cy="914400"/>
          </a:xfrm>
          <a:prstGeom prst="rect">
            <a:avLst/>
          </a:prstGeom>
        </p:spPr>
      </p:pic>
      <p:cxnSp>
        <p:nvCxnSpPr>
          <p:cNvPr id="9" name="Straight Arrow Connector 8">
            <a:extLst>
              <a:ext uri="{FF2B5EF4-FFF2-40B4-BE49-F238E27FC236}">
                <a16:creationId xmlns:a16="http://schemas.microsoft.com/office/drawing/2014/main" id="{ABCA3F58-C0CE-50A9-FF68-5EBA1EE16A03}"/>
              </a:ext>
            </a:extLst>
          </p:cNvPr>
          <p:cNvCxnSpPr>
            <a:cxnSpLocks/>
            <a:stCxn id="4" idx="3"/>
          </p:cNvCxnSpPr>
          <p:nvPr/>
        </p:nvCxnSpPr>
        <p:spPr>
          <a:xfrm>
            <a:off x="3150181" y="1693707"/>
            <a:ext cx="1167719" cy="0"/>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5" name="Straight Arrow Connector 14">
            <a:extLst>
              <a:ext uri="{FF2B5EF4-FFF2-40B4-BE49-F238E27FC236}">
                <a16:creationId xmlns:a16="http://schemas.microsoft.com/office/drawing/2014/main" id="{966E540B-A8B2-957D-805E-AD88F6541E66}"/>
              </a:ext>
            </a:extLst>
          </p:cNvPr>
          <p:cNvCxnSpPr>
            <a:cxnSpLocks/>
          </p:cNvCxnSpPr>
          <p:nvPr/>
        </p:nvCxnSpPr>
        <p:spPr>
          <a:xfrm flipH="1">
            <a:off x="6575100" y="2150907"/>
            <a:ext cx="1" cy="959755"/>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21" name="Straight Arrow Connector 20">
            <a:extLst>
              <a:ext uri="{FF2B5EF4-FFF2-40B4-BE49-F238E27FC236}">
                <a16:creationId xmlns:a16="http://schemas.microsoft.com/office/drawing/2014/main" id="{9021DCEF-F0C9-BBF9-93EF-A47CEB026481}"/>
              </a:ext>
            </a:extLst>
          </p:cNvPr>
          <p:cNvCxnSpPr>
            <a:cxnSpLocks/>
          </p:cNvCxnSpPr>
          <p:nvPr/>
        </p:nvCxnSpPr>
        <p:spPr>
          <a:xfrm flipH="1">
            <a:off x="4586410" y="3567862"/>
            <a:ext cx="1277887" cy="0"/>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26" name="Straight Arrow Connector 25">
            <a:extLst>
              <a:ext uri="{FF2B5EF4-FFF2-40B4-BE49-F238E27FC236}">
                <a16:creationId xmlns:a16="http://schemas.microsoft.com/office/drawing/2014/main" id="{492DBF30-796F-04D8-297A-8D083865B563}"/>
              </a:ext>
            </a:extLst>
          </p:cNvPr>
          <p:cNvCxnSpPr>
            <a:cxnSpLocks/>
            <a:stCxn id="6" idx="0"/>
            <a:endCxn id="4" idx="1"/>
          </p:cNvCxnSpPr>
          <p:nvPr/>
        </p:nvCxnSpPr>
        <p:spPr>
          <a:xfrm flipV="1">
            <a:off x="1096133" y="1693707"/>
            <a:ext cx="935667" cy="224881"/>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29" name="TextBox 28">
            <a:extLst>
              <a:ext uri="{FF2B5EF4-FFF2-40B4-BE49-F238E27FC236}">
                <a16:creationId xmlns:a16="http://schemas.microsoft.com/office/drawing/2014/main" id="{9EB0617F-F275-5C6A-116F-A9F633D688FF}"/>
              </a:ext>
            </a:extLst>
          </p:cNvPr>
          <p:cNvSpPr txBox="1"/>
          <p:nvPr/>
        </p:nvSpPr>
        <p:spPr>
          <a:xfrm>
            <a:off x="3009993" y="2910315"/>
            <a:ext cx="1543457" cy="1276140"/>
          </a:xfrm>
          <a:prstGeom prst="rect">
            <a:avLst/>
          </a:prstGeom>
          <a:noFill/>
          <a:ln w="12700" cap="flat">
            <a:solidFill>
              <a:srgbClr val="00B05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dirty="0">
              <a:ln>
                <a:noFill/>
              </a:ln>
              <a:solidFill>
                <a:srgbClr val="000000"/>
              </a:solidFill>
              <a:effectLst/>
              <a:uFillTx/>
              <a:latin typeface="+mj-lt"/>
              <a:ea typeface="+mj-ea"/>
              <a:cs typeface="+mj-cs"/>
              <a:sym typeface="Arial"/>
            </a:endParaRPr>
          </a:p>
        </p:txBody>
      </p:sp>
      <p:pic>
        <p:nvPicPr>
          <p:cNvPr id="8" name="Picture 7" descr="A number with numbers and symbols&#10;&#10;Description automatically generated with medium confidence">
            <a:extLst>
              <a:ext uri="{FF2B5EF4-FFF2-40B4-BE49-F238E27FC236}">
                <a16:creationId xmlns:a16="http://schemas.microsoft.com/office/drawing/2014/main" id="{3D7FA86F-F0DB-080B-7980-4D8FFFB9116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17900" y="1290637"/>
            <a:ext cx="4655613" cy="806139"/>
          </a:xfrm>
          <a:prstGeom prst="rect">
            <a:avLst/>
          </a:prstGeom>
        </p:spPr>
      </p:pic>
      <p:pic>
        <p:nvPicPr>
          <p:cNvPr id="12" name="Picture 11" descr="A number in a row&#10;&#10;Description automatically generated">
            <a:extLst>
              <a:ext uri="{FF2B5EF4-FFF2-40B4-BE49-F238E27FC236}">
                <a16:creationId xmlns:a16="http://schemas.microsoft.com/office/drawing/2014/main" id="{4E1E4EE5-110E-873E-5F92-51B78A6EB38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01198" y="3110662"/>
            <a:ext cx="1547803" cy="875454"/>
          </a:xfrm>
          <a:prstGeom prst="rect">
            <a:avLst/>
          </a:prstGeom>
        </p:spPr>
      </p:pic>
      <p:pic>
        <p:nvPicPr>
          <p:cNvPr id="16" name="Picture 15" descr="A number with numbers on it&#10;&#10;Description automatically generated with medium confidence">
            <a:extLst>
              <a:ext uri="{FF2B5EF4-FFF2-40B4-BE49-F238E27FC236}">
                <a16:creationId xmlns:a16="http://schemas.microsoft.com/office/drawing/2014/main" id="{CBADDCDA-77FE-1CA7-F958-90785F20AA8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72885" y="3110662"/>
            <a:ext cx="1450971" cy="875446"/>
          </a:xfrm>
          <a:prstGeom prst="rect">
            <a:avLst/>
          </a:prstGeom>
        </p:spPr>
      </p:pic>
      <p:graphicFrame>
        <p:nvGraphicFramePr>
          <p:cNvPr id="17" name="Table 16">
            <a:extLst>
              <a:ext uri="{FF2B5EF4-FFF2-40B4-BE49-F238E27FC236}">
                <a16:creationId xmlns:a16="http://schemas.microsoft.com/office/drawing/2014/main" id="{FC6724DB-9143-2CF9-B1CF-9B30B0D847D4}"/>
              </a:ext>
            </a:extLst>
          </p:cNvPr>
          <p:cNvGraphicFramePr>
            <a:graphicFrameLocks noGrp="1"/>
          </p:cNvGraphicFramePr>
          <p:nvPr>
            <p:extLst>
              <p:ext uri="{D42A27DB-BD31-4B8C-83A1-F6EECF244321}">
                <p14:modId xmlns:p14="http://schemas.microsoft.com/office/powerpoint/2010/main" val="2067800614"/>
              </p:ext>
            </p:extLst>
          </p:nvPr>
        </p:nvGraphicFramePr>
        <p:xfrm>
          <a:off x="1600228" y="1339443"/>
          <a:ext cx="515738" cy="335280"/>
        </p:xfrm>
        <a:graphic>
          <a:graphicData uri="http://schemas.openxmlformats.org/drawingml/2006/table">
            <a:tbl>
              <a:tblPr firstRow="1" bandRow="1">
                <a:tableStyleId>{5940675A-B579-460E-94D1-54222C63F5DA}</a:tableStyleId>
              </a:tblPr>
              <a:tblGrid>
                <a:gridCol w="257869">
                  <a:extLst>
                    <a:ext uri="{9D8B030D-6E8A-4147-A177-3AD203B41FA5}">
                      <a16:colId xmlns:a16="http://schemas.microsoft.com/office/drawing/2014/main" val="66899144"/>
                    </a:ext>
                  </a:extLst>
                </a:gridCol>
                <a:gridCol w="257869">
                  <a:extLst>
                    <a:ext uri="{9D8B030D-6E8A-4147-A177-3AD203B41FA5}">
                      <a16:colId xmlns:a16="http://schemas.microsoft.com/office/drawing/2014/main" val="1909536670"/>
                    </a:ext>
                  </a:extLst>
                </a:gridCol>
              </a:tblGrid>
              <a:tr h="120068">
                <a:tc>
                  <a:txBody>
                    <a:bodyPr/>
                    <a:lstStyle/>
                    <a:p>
                      <a:r>
                        <a:rPr lang="en-US" sz="500" dirty="0"/>
                        <a:t>1</a:t>
                      </a:r>
                    </a:p>
                  </a:txBody>
                  <a:tcPr/>
                </a:tc>
                <a:tc>
                  <a:txBody>
                    <a:bodyPr/>
                    <a:lstStyle/>
                    <a:p>
                      <a:r>
                        <a:rPr lang="en-US" sz="500" dirty="0"/>
                        <a:t>2</a:t>
                      </a:r>
                    </a:p>
                  </a:txBody>
                  <a:tcPr/>
                </a:tc>
                <a:extLst>
                  <a:ext uri="{0D108BD9-81ED-4DB2-BD59-A6C34878D82A}">
                    <a16:rowId xmlns:a16="http://schemas.microsoft.com/office/drawing/2014/main" val="1823302070"/>
                  </a:ext>
                </a:extLst>
              </a:tr>
              <a:tr h="149398">
                <a:tc>
                  <a:txBody>
                    <a:bodyPr/>
                    <a:lstStyle/>
                    <a:p>
                      <a:r>
                        <a:rPr lang="en-US" sz="500" dirty="0"/>
                        <a:t>-1</a:t>
                      </a:r>
                    </a:p>
                  </a:txBody>
                  <a:tcPr/>
                </a:tc>
                <a:tc>
                  <a:txBody>
                    <a:bodyPr/>
                    <a:lstStyle/>
                    <a:p>
                      <a:r>
                        <a:rPr lang="en-US" sz="500" dirty="0"/>
                        <a:t>1</a:t>
                      </a:r>
                    </a:p>
                  </a:txBody>
                  <a:tcPr/>
                </a:tc>
                <a:extLst>
                  <a:ext uri="{0D108BD9-81ED-4DB2-BD59-A6C34878D82A}">
                    <a16:rowId xmlns:a16="http://schemas.microsoft.com/office/drawing/2014/main" val="905680988"/>
                  </a:ext>
                </a:extLst>
              </a:tr>
            </a:tbl>
          </a:graphicData>
        </a:graphic>
      </p:graphicFrame>
      <p:cxnSp>
        <p:nvCxnSpPr>
          <p:cNvPr id="19" name="Straight Arrow Connector 18">
            <a:extLst>
              <a:ext uri="{FF2B5EF4-FFF2-40B4-BE49-F238E27FC236}">
                <a16:creationId xmlns:a16="http://schemas.microsoft.com/office/drawing/2014/main" id="{D37C996D-474F-C4B9-F22E-EF8FCA337B22}"/>
              </a:ext>
            </a:extLst>
          </p:cNvPr>
          <p:cNvCxnSpPr/>
          <p:nvPr/>
        </p:nvCxnSpPr>
        <p:spPr>
          <a:xfrm>
            <a:off x="2115966" y="1498919"/>
            <a:ext cx="375276" cy="0"/>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20" name="Straight Arrow Connector 19">
            <a:extLst>
              <a:ext uri="{FF2B5EF4-FFF2-40B4-BE49-F238E27FC236}">
                <a16:creationId xmlns:a16="http://schemas.microsoft.com/office/drawing/2014/main" id="{D296D76C-2A09-A14C-3EF5-69FF83E097D9}"/>
              </a:ext>
            </a:extLst>
          </p:cNvPr>
          <p:cNvCxnSpPr>
            <a:cxnSpLocks/>
          </p:cNvCxnSpPr>
          <p:nvPr/>
        </p:nvCxnSpPr>
        <p:spPr>
          <a:xfrm>
            <a:off x="2491242" y="1498919"/>
            <a:ext cx="0" cy="497521"/>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181721414"/>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Google Shape;182;p37"/>
          <p:cNvSpPr txBox="1">
            <a:spLocks noGrp="1"/>
          </p:cNvSpPr>
          <p:nvPr>
            <p:ph type="title"/>
          </p:nvPr>
        </p:nvSpPr>
        <p:spPr>
          <a:xfrm>
            <a:off x="311698" y="445025"/>
            <a:ext cx="8714537" cy="572701"/>
          </a:xfrm>
          <a:prstGeom prst="rect">
            <a:avLst/>
          </a:prstGeom>
        </p:spPr>
        <p:txBody>
          <a:bodyPr>
            <a:normAutofit fontScale="90000"/>
          </a:bodyPr>
          <a:lstStyle>
            <a:lvl1pPr defTabSz="877823">
              <a:defRPr sz="2688"/>
            </a:lvl1pPr>
          </a:lstStyle>
          <a:p>
            <a:r>
              <a:rPr lang="en-US" altLang="zh-CN" dirty="0"/>
              <a:t>(1 pts) </a:t>
            </a:r>
            <a:r>
              <a:rPr dirty="0"/>
              <a:t>Part 3</a:t>
            </a:r>
            <a:r>
              <a:rPr lang="en-US" dirty="0"/>
              <a:t>: Understanding input/output shapes in PyTorch</a:t>
            </a:r>
            <a:endParaRPr dirty="0"/>
          </a:p>
        </p:txBody>
      </p:sp>
      <p:sp>
        <p:nvSpPr>
          <p:cNvPr id="253" name="Google Shape;183;p37"/>
          <p:cNvSpPr txBox="1">
            <a:spLocks noGrp="1"/>
          </p:cNvSpPr>
          <p:nvPr>
            <p:ph type="body" sz="half" idx="1"/>
          </p:nvPr>
        </p:nvSpPr>
        <p:spPr>
          <a:xfrm>
            <a:off x="4486415" y="1152475"/>
            <a:ext cx="4144079" cy="3416400"/>
          </a:xfrm>
          <a:prstGeom prst="rect">
            <a:avLst/>
          </a:prstGeom>
        </p:spPr>
        <p:txBody>
          <a:bodyPr/>
          <a:lstStyle>
            <a:lvl1pPr marL="0" indent="0">
              <a:buSzTx/>
              <a:buNone/>
            </a:lvl1pPr>
          </a:lstStyle>
          <a:p>
            <a:r>
              <a:rPr lang="en-US" dirty="0"/>
              <a:t>The equation for convolution output dimensions accounts for how a filter covers an input image. It factors in the filter's size, the stride's jump between applications, and any extra padding around the image. This determines the number of positions the filter can occupy, directly influencing the size of the output.</a:t>
            </a:r>
            <a:endParaRPr dirty="0"/>
          </a:p>
        </p:txBody>
      </p:sp>
      <p:sp>
        <p:nvSpPr>
          <p:cNvPr id="4" name="Google Shape;176;p36">
            <a:extLst>
              <a:ext uri="{FF2B5EF4-FFF2-40B4-BE49-F238E27FC236}">
                <a16:creationId xmlns:a16="http://schemas.microsoft.com/office/drawing/2014/main" id="{9D456C8C-54E4-BC49-8CE2-BD68F478A90C}"/>
              </a:ext>
            </a:extLst>
          </p:cNvPr>
          <p:cNvSpPr txBox="1">
            <a:spLocks/>
          </p:cNvSpPr>
          <p:nvPr/>
        </p:nvSpPr>
        <p:spPr>
          <a:xfrm>
            <a:off x="311699" y="1152475"/>
            <a:ext cx="3999902" cy="34164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24" tIns="91424" rIns="91424" bIns="91424">
            <a:normAutofit/>
          </a:bodyPr>
          <a:lstStyle>
            <a:lvl1pPr marL="0" marR="0" indent="0" algn="l" defTabSz="914400" rtl="0" latinLnBrk="0">
              <a:lnSpc>
                <a:spcPct val="115000"/>
              </a:lnSpc>
              <a:spcBef>
                <a:spcPts val="0"/>
              </a:spcBef>
              <a:spcAft>
                <a:spcPts val="0"/>
              </a:spcAft>
              <a:buClr>
                <a:schemeClr val="accent2">
                  <a:lumOff val="21764"/>
                </a:schemeClr>
              </a:buClr>
              <a:buSzTx/>
              <a:buFont typeface="Arial"/>
              <a:buNone/>
              <a:tabLst/>
              <a:defRPr sz="1400" b="0" i="0" u="none" strike="noStrike" cap="none" spc="0" baseline="0">
                <a:solidFill>
                  <a:schemeClr val="accent2">
                    <a:lumOff val="21764"/>
                  </a:schemeClr>
                </a:solidFill>
                <a:uFillTx/>
                <a:latin typeface="+mj-lt"/>
                <a:ea typeface="+mj-ea"/>
                <a:cs typeface="+mj-cs"/>
                <a:sym typeface="Arial"/>
              </a:defRPr>
            </a:lvl1pPr>
            <a:lvl2pPr marL="965200" marR="0" indent="-355600" algn="l" defTabSz="914400" rtl="0" latinLnBrk="0">
              <a:lnSpc>
                <a:spcPct val="115000"/>
              </a:lnSpc>
              <a:spcBef>
                <a:spcPts val="0"/>
              </a:spcBef>
              <a:spcAft>
                <a:spcPts val="0"/>
              </a:spcAft>
              <a:buClr>
                <a:schemeClr val="accent2">
                  <a:lumOff val="21764"/>
                </a:schemeClr>
              </a:buClr>
              <a:buSzPts val="1400"/>
              <a:buFont typeface="Arial"/>
              <a:buChar char="○"/>
              <a:tabLst/>
              <a:defRPr sz="1400" b="0" i="0" u="none" strike="noStrike" cap="none" spc="0" baseline="0">
                <a:solidFill>
                  <a:schemeClr val="accent2">
                    <a:lumOff val="21764"/>
                  </a:schemeClr>
                </a:solidFill>
                <a:uFillTx/>
                <a:latin typeface="+mj-lt"/>
                <a:ea typeface="+mj-ea"/>
                <a:cs typeface="+mj-cs"/>
                <a:sym typeface="Arial"/>
              </a:defRPr>
            </a:lvl2pPr>
            <a:lvl3pPr marL="1422400" marR="0" indent="-355600" algn="l" defTabSz="914400" rtl="0" latinLnBrk="0">
              <a:lnSpc>
                <a:spcPct val="115000"/>
              </a:lnSpc>
              <a:spcBef>
                <a:spcPts val="0"/>
              </a:spcBef>
              <a:spcAft>
                <a:spcPts val="0"/>
              </a:spcAft>
              <a:buClr>
                <a:schemeClr val="accent2">
                  <a:lumOff val="21764"/>
                </a:schemeClr>
              </a:buClr>
              <a:buSzPts val="1400"/>
              <a:buFont typeface="Arial"/>
              <a:buChar char="■"/>
              <a:tabLst/>
              <a:defRPr sz="1400" b="0" i="0" u="none" strike="noStrike" cap="none" spc="0" baseline="0">
                <a:solidFill>
                  <a:schemeClr val="accent2">
                    <a:lumOff val="21764"/>
                  </a:schemeClr>
                </a:solidFill>
                <a:uFillTx/>
                <a:latin typeface="+mj-lt"/>
                <a:ea typeface="+mj-ea"/>
                <a:cs typeface="+mj-cs"/>
                <a:sym typeface="Arial"/>
              </a:defRPr>
            </a:lvl3pPr>
            <a:lvl4pPr marL="1879600" marR="0" indent="-355600" algn="l" defTabSz="914400" rtl="0" latinLnBrk="0">
              <a:lnSpc>
                <a:spcPct val="115000"/>
              </a:lnSpc>
              <a:spcBef>
                <a:spcPts val="0"/>
              </a:spcBef>
              <a:spcAft>
                <a:spcPts val="0"/>
              </a:spcAft>
              <a:buClr>
                <a:schemeClr val="accent2">
                  <a:lumOff val="21764"/>
                </a:schemeClr>
              </a:buClr>
              <a:buSzPts val="1400"/>
              <a:buFont typeface="Arial"/>
              <a:buChar char="●"/>
              <a:tabLst/>
              <a:defRPr sz="1400" b="0" i="0" u="none" strike="noStrike" cap="none" spc="0" baseline="0">
                <a:solidFill>
                  <a:schemeClr val="accent2">
                    <a:lumOff val="21764"/>
                  </a:schemeClr>
                </a:solidFill>
                <a:uFillTx/>
                <a:latin typeface="+mj-lt"/>
                <a:ea typeface="+mj-ea"/>
                <a:cs typeface="+mj-cs"/>
                <a:sym typeface="Arial"/>
              </a:defRPr>
            </a:lvl4pPr>
            <a:lvl5pPr marL="2336800" marR="0" indent="-355600" algn="l" defTabSz="914400" rtl="0" latinLnBrk="0">
              <a:lnSpc>
                <a:spcPct val="115000"/>
              </a:lnSpc>
              <a:spcBef>
                <a:spcPts val="0"/>
              </a:spcBef>
              <a:spcAft>
                <a:spcPts val="0"/>
              </a:spcAft>
              <a:buClr>
                <a:schemeClr val="accent2">
                  <a:lumOff val="21764"/>
                </a:schemeClr>
              </a:buClr>
              <a:buSzPts val="1400"/>
              <a:buFont typeface="Arial"/>
              <a:buChar char="○"/>
              <a:tabLst/>
              <a:defRPr sz="1400" b="0" i="0" u="none" strike="noStrike" cap="none" spc="0" baseline="0">
                <a:solidFill>
                  <a:schemeClr val="accent2">
                    <a:lumOff val="21764"/>
                  </a:schemeClr>
                </a:solidFill>
                <a:uFillTx/>
                <a:latin typeface="+mj-lt"/>
                <a:ea typeface="+mj-ea"/>
                <a:cs typeface="+mj-cs"/>
                <a:sym typeface="Arial"/>
              </a:defRPr>
            </a:lvl5pPr>
            <a:lvl6pPr marL="2833914" marR="0" indent="-408214" algn="l" defTabSz="914400" rtl="0" latinLnBrk="0">
              <a:lnSpc>
                <a:spcPct val="115000"/>
              </a:lnSpc>
              <a:spcBef>
                <a:spcPts val="0"/>
              </a:spcBef>
              <a:spcAft>
                <a:spcPts val="0"/>
              </a:spcAft>
              <a:buClr>
                <a:schemeClr val="accent2">
                  <a:lumOff val="21764"/>
                </a:schemeClr>
              </a:buClr>
              <a:buSzPts val="1800"/>
              <a:buFont typeface="Arial"/>
              <a:buChar char="■"/>
              <a:tabLst/>
              <a:defRPr sz="1800" b="0" i="0" u="none" strike="noStrike" cap="none" spc="0" baseline="0">
                <a:solidFill>
                  <a:schemeClr val="accent2">
                    <a:lumOff val="21764"/>
                  </a:schemeClr>
                </a:solidFill>
                <a:uFillTx/>
                <a:latin typeface="+mj-lt"/>
                <a:ea typeface="+mj-ea"/>
                <a:cs typeface="+mj-cs"/>
                <a:sym typeface="Arial"/>
              </a:defRPr>
            </a:lvl6pPr>
            <a:lvl7pPr marL="3291114" marR="0" indent="-408214" algn="l" defTabSz="914400" rtl="0" latinLnBrk="0">
              <a:lnSpc>
                <a:spcPct val="115000"/>
              </a:lnSpc>
              <a:spcBef>
                <a:spcPts val="0"/>
              </a:spcBef>
              <a:spcAft>
                <a:spcPts val="0"/>
              </a:spcAft>
              <a:buClr>
                <a:schemeClr val="accent2">
                  <a:lumOff val="21764"/>
                </a:schemeClr>
              </a:buClr>
              <a:buSzPts val="1800"/>
              <a:buFont typeface="Arial"/>
              <a:buChar char="●"/>
              <a:tabLst/>
              <a:defRPr sz="1800" b="0" i="0" u="none" strike="noStrike" cap="none" spc="0" baseline="0">
                <a:solidFill>
                  <a:schemeClr val="accent2">
                    <a:lumOff val="21764"/>
                  </a:schemeClr>
                </a:solidFill>
                <a:uFillTx/>
                <a:latin typeface="+mj-lt"/>
                <a:ea typeface="+mj-ea"/>
                <a:cs typeface="+mj-cs"/>
                <a:sym typeface="Arial"/>
              </a:defRPr>
            </a:lvl7pPr>
            <a:lvl8pPr marL="3748314" marR="0" indent="-408214" algn="l" defTabSz="914400" rtl="0" latinLnBrk="0">
              <a:lnSpc>
                <a:spcPct val="115000"/>
              </a:lnSpc>
              <a:spcBef>
                <a:spcPts val="0"/>
              </a:spcBef>
              <a:spcAft>
                <a:spcPts val="0"/>
              </a:spcAft>
              <a:buClr>
                <a:schemeClr val="accent2">
                  <a:lumOff val="21764"/>
                </a:schemeClr>
              </a:buClr>
              <a:buSzPts val="1800"/>
              <a:buFont typeface="Arial"/>
              <a:buChar char="○"/>
              <a:tabLst/>
              <a:defRPr sz="1800" b="0" i="0" u="none" strike="noStrike" cap="none" spc="0" baseline="0">
                <a:solidFill>
                  <a:schemeClr val="accent2">
                    <a:lumOff val="21764"/>
                  </a:schemeClr>
                </a:solidFill>
                <a:uFillTx/>
                <a:latin typeface="+mj-lt"/>
                <a:ea typeface="+mj-ea"/>
                <a:cs typeface="+mj-cs"/>
                <a:sym typeface="Arial"/>
              </a:defRPr>
            </a:lvl8pPr>
            <a:lvl9pPr marL="4205514" marR="0" indent="-408214" algn="l" defTabSz="914400" rtl="0" latinLnBrk="0">
              <a:lnSpc>
                <a:spcPct val="115000"/>
              </a:lnSpc>
              <a:spcBef>
                <a:spcPts val="0"/>
              </a:spcBef>
              <a:spcAft>
                <a:spcPts val="0"/>
              </a:spcAft>
              <a:buClr>
                <a:schemeClr val="accent2">
                  <a:lumOff val="21764"/>
                </a:schemeClr>
              </a:buClr>
              <a:buSzPts val="1800"/>
              <a:buFont typeface="Arial"/>
              <a:buChar char="■"/>
              <a:tabLst/>
              <a:defRPr sz="1800" b="0" i="0" u="none" strike="noStrike" cap="none" spc="0" baseline="0">
                <a:solidFill>
                  <a:schemeClr val="accent2">
                    <a:lumOff val="21764"/>
                  </a:schemeClr>
                </a:solidFill>
                <a:uFillTx/>
                <a:latin typeface="+mj-lt"/>
                <a:ea typeface="+mj-ea"/>
                <a:cs typeface="+mj-cs"/>
                <a:sym typeface="Arial"/>
              </a:defRPr>
            </a:lvl9pPr>
          </a:lstStyle>
          <a:p>
            <a:pPr hangingPunct="1"/>
            <a:r>
              <a:rPr lang="en-US" dirty="0"/>
              <a:t>We applied 12 filters to the dog image in Part 3</a:t>
            </a:r>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 name="Google Shape;189;p38"/>
          <p:cNvSpPr txBox="1">
            <a:spLocks noGrp="1"/>
          </p:cNvSpPr>
          <p:nvPr>
            <p:ph type="title"/>
          </p:nvPr>
        </p:nvSpPr>
        <p:spPr>
          <a:xfrm>
            <a:off x="311699" y="445025"/>
            <a:ext cx="8693756" cy="572701"/>
          </a:xfrm>
          <a:prstGeom prst="rect">
            <a:avLst/>
          </a:prstGeom>
        </p:spPr>
        <p:txBody>
          <a:bodyPr>
            <a:normAutofit fontScale="90000"/>
          </a:bodyPr>
          <a:lstStyle>
            <a:lvl1pPr defTabSz="877823">
              <a:defRPr sz="2688"/>
            </a:lvl1pPr>
          </a:lstStyle>
          <a:p>
            <a:r>
              <a:rPr lang="en-US" altLang="zh-CN" dirty="0"/>
              <a:t>(1 pts) </a:t>
            </a:r>
            <a:r>
              <a:rPr dirty="0"/>
              <a:t>Part 3</a:t>
            </a:r>
            <a:r>
              <a:rPr lang="en-US" dirty="0"/>
              <a:t>: Understanding input/output shapes in PyTorch</a:t>
            </a:r>
            <a:endParaRPr dirty="0"/>
          </a:p>
        </p:txBody>
      </p:sp>
      <p:sp>
        <p:nvSpPr>
          <p:cNvPr id="257" name="Google Shape;190;p38"/>
          <p:cNvSpPr txBox="1">
            <a:spLocks noGrp="1"/>
          </p:cNvSpPr>
          <p:nvPr>
            <p:ph type="body" sz="half" idx="1"/>
          </p:nvPr>
        </p:nvSpPr>
        <p:spPr>
          <a:xfrm>
            <a:off x="311699" y="1152475"/>
            <a:ext cx="3999902" cy="3416400"/>
          </a:xfrm>
          <a:prstGeom prst="rect">
            <a:avLst/>
          </a:prstGeom>
        </p:spPr>
        <p:txBody>
          <a:bodyPr/>
          <a:lstStyle>
            <a:lvl1pPr marL="0" indent="0">
              <a:buSzTx/>
              <a:buNone/>
            </a:lvl1pPr>
          </a:lstStyle>
          <a:p>
            <a:r>
              <a:rPr lang="en-US" dirty="0"/>
              <a:t>V</a:t>
            </a:r>
            <a:r>
              <a:rPr dirty="0"/>
              <a:t>isualization </a:t>
            </a:r>
            <a:r>
              <a:rPr lang="en-US" dirty="0"/>
              <a:t>0</a:t>
            </a:r>
            <a:endParaRPr dirty="0"/>
          </a:p>
        </p:txBody>
      </p:sp>
      <p:sp>
        <p:nvSpPr>
          <p:cNvPr id="258" name="Google Shape;191;p38"/>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marL="0" indent="0">
              <a:buSzTx/>
              <a:buNone/>
              <a:defRPr sz="1400"/>
            </a:lvl1pPr>
          </a:lstStyle>
          <a:p>
            <a:r>
              <a:rPr lang="en-US" dirty="0"/>
              <a:t>Visualization 1</a:t>
            </a:r>
          </a:p>
        </p:txBody>
      </p:sp>
      <p:pic>
        <p:nvPicPr>
          <p:cNvPr id="2" name="Picture 1">
            <a:extLst>
              <a:ext uri="{FF2B5EF4-FFF2-40B4-BE49-F238E27FC236}">
                <a16:creationId xmlns:a16="http://schemas.microsoft.com/office/drawing/2014/main" id="{5F11577C-6AFD-6226-EBB8-D6E7B5C5F2C6}"/>
              </a:ext>
            </a:extLst>
          </p:cNvPr>
          <p:cNvPicPr>
            <a:picLocks noChangeAspect="1"/>
          </p:cNvPicPr>
          <p:nvPr/>
        </p:nvPicPr>
        <p:blipFill>
          <a:blip r:embed="rId2"/>
          <a:stretch>
            <a:fillRect/>
          </a:stretch>
        </p:blipFill>
        <p:spPr>
          <a:xfrm>
            <a:off x="311698" y="1543049"/>
            <a:ext cx="3403051" cy="2988045"/>
          </a:xfrm>
          <a:prstGeom prst="rect">
            <a:avLst/>
          </a:prstGeom>
        </p:spPr>
      </p:pic>
      <p:pic>
        <p:nvPicPr>
          <p:cNvPr id="3" name="Picture 2">
            <a:extLst>
              <a:ext uri="{FF2B5EF4-FFF2-40B4-BE49-F238E27FC236}">
                <a16:creationId xmlns:a16="http://schemas.microsoft.com/office/drawing/2014/main" id="{B08A6824-F3D8-130A-898D-FB6EA3B57E90}"/>
              </a:ext>
            </a:extLst>
          </p:cNvPr>
          <p:cNvPicPr>
            <a:picLocks noChangeAspect="1"/>
          </p:cNvPicPr>
          <p:nvPr/>
        </p:nvPicPr>
        <p:blipFill>
          <a:blip r:embed="rId3"/>
          <a:stretch>
            <a:fillRect/>
          </a:stretch>
        </p:blipFill>
        <p:spPr>
          <a:xfrm>
            <a:off x="4571999" y="1543048"/>
            <a:ext cx="3445329" cy="3025167"/>
          </a:xfrm>
          <a:prstGeom prst="rect">
            <a:avLst/>
          </a:prstGeom>
        </p:spPr>
      </p:pic>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 name="Google Shape;196;p39"/>
          <p:cNvSpPr txBox="1">
            <a:spLocks noGrp="1"/>
          </p:cNvSpPr>
          <p:nvPr>
            <p:ph type="title"/>
          </p:nvPr>
        </p:nvSpPr>
        <p:spPr>
          <a:xfrm>
            <a:off x="311699" y="445025"/>
            <a:ext cx="8693756" cy="572701"/>
          </a:xfrm>
          <a:prstGeom prst="rect">
            <a:avLst/>
          </a:prstGeom>
        </p:spPr>
        <p:txBody>
          <a:bodyPr>
            <a:normAutofit fontScale="90000"/>
          </a:bodyPr>
          <a:lstStyle>
            <a:lvl1pPr defTabSz="877823">
              <a:defRPr sz="2688"/>
            </a:lvl1pPr>
          </a:lstStyle>
          <a:p>
            <a:r>
              <a:rPr lang="en-US" altLang="zh-CN" dirty="0"/>
              <a:t>(1 pts) </a:t>
            </a:r>
            <a:r>
              <a:rPr dirty="0"/>
              <a:t>Part 3</a:t>
            </a:r>
            <a:r>
              <a:rPr lang="en-US" dirty="0"/>
              <a:t>: Understanding input/output shapes in PyTorch</a:t>
            </a:r>
            <a:endParaRPr dirty="0"/>
          </a:p>
        </p:txBody>
      </p:sp>
      <p:sp>
        <p:nvSpPr>
          <p:cNvPr id="261" name="Google Shape;197;p39"/>
          <p:cNvSpPr txBox="1">
            <a:spLocks noGrp="1"/>
          </p:cNvSpPr>
          <p:nvPr>
            <p:ph type="body" sz="half" idx="1"/>
          </p:nvPr>
        </p:nvSpPr>
        <p:spPr>
          <a:xfrm>
            <a:off x="311699" y="1152475"/>
            <a:ext cx="3999902" cy="3416400"/>
          </a:xfrm>
          <a:prstGeom prst="rect">
            <a:avLst/>
          </a:prstGeom>
        </p:spPr>
        <p:txBody>
          <a:bodyPr/>
          <a:lstStyle>
            <a:lvl1pPr marL="0" indent="0">
              <a:buSzTx/>
              <a:buNone/>
            </a:lvl1pPr>
          </a:lstStyle>
          <a:p>
            <a:r>
              <a:rPr lang="en-US" dirty="0"/>
              <a:t>Visualization 2</a:t>
            </a:r>
          </a:p>
        </p:txBody>
      </p:sp>
      <p:sp>
        <p:nvSpPr>
          <p:cNvPr id="262" name="Google Shape;198;p39"/>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marL="0" indent="0">
              <a:buSzTx/>
              <a:buNone/>
              <a:defRPr sz="1400"/>
            </a:lvl1pPr>
          </a:lstStyle>
          <a:p>
            <a:r>
              <a:rPr lang="en-US" dirty="0"/>
              <a:t>Visualization 3</a:t>
            </a:r>
          </a:p>
        </p:txBody>
      </p:sp>
      <p:pic>
        <p:nvPicPr>
          <p:cNvPr id="3" name="Picture 2">
            <a:extLst>
              <a:ext uri="{FF2B5EF4-FFF2-40B4-BE49-F238E27FC236}">
                <a16:creationId xmlns:a16="http://schemas.microsoft.com/office/drawing/2014/main" id="{07D28777-D290-0D01-83ED-9A57E9564228}"/>
              </a:ext>
            </a:extLst>
          </p:cNvPr>
          <p:cNvPicPr>
            <a:picLocks noChangeAspect="1"/>
          </p:cNvPicPr>
          <p:nvPr/>
        </p:nvPicPr>
        <p:blipFill>
          <a:blip r:embed="rId2"/>
          <a:stretch>
            <a:fillRect/>
          </a:stretch>
        </p:blipFill>
        <p:spPr>
          <a:xfrm>
            <a:off x="371928" y="1583871"/>
            <a:ext cx="3391808" cy="2978173"/>
          </a:xfrm>
          <a:prstGeom prst="rect">
            <a:avLst/>
          </a:prstGeom>
        </p:spPr>
      </p:pic>
      <p:pic>
        <p:nvPicPr>
          <p:cNvPr id="4" name="Picture 3">
            <a:extLst>
              <a:ext uri="{FF2B5EF4-FFF2-40B4-BE49-F238E27FC236}">
                <a16:creationId xmlns:a16="http://schemas.microsoft.com/office/drawing/2014/main" id="{3EED4B6A-5C0F-D1B8-1FA6-34C262A00EA0}"/>
              </a:ext>
            </a:extLst>
          </p:cNvPr>
          <p:cNvPicPr>
            <a:picLocks noChangeAspect="1"/>
          </p:cNvPicPr>
          <p:nvPr/>
        </p:nvPicPr>
        <p:blipFill>
          <a:blip r:embed="rId3"/>
          <a:stretch>
            <a:fillRect/>
          </a:stretch>
        </p:blipFill>
        <p:spPr>
          <a:xfrm>
            <a:off x="4454071" y="1583870"/>
            <a:ext cx="3408135" cy="2992509"/>
          </a:xfrm>
          <a:prstGeom prst="rect">
            <a:avLst/>
          </a:prstGeom>
        </p:spPr>
      </p:pic>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 name="Google Shape;203;p40"/>
          <p:cNvSpPr txBox="1">
            <a:spLocks noGrp="1"/>
          </p:cNvSpPr>
          <p:nvPr>
            <p:ph type="title"/>
          </p:nvPr>
        </p:nvSpPr>
        <p:spPr>
          <a:xfrm>
            <a:off x="311699" y="445025"/>
            <a:ext cx="8520602" cy="572701"/>
          </a:xfrm>
          <a:prstGeom prst="rect">
            <a:avLst/>
          </a:prstGeom>
        </p:spPr>
        <p:txBody>
          <a:bodyPr>
            <a:normAutofit fontScale="90000"/>
          </a:bodyPr>
          <a:lstStyle>
            <a:lvl1pPr defTabSz="877823">
              <a:defRPr sz="2688"/>
            </a:lvl1pPr>
          </a:lstStyle>
          <a:p>
            <a:r>
              <a:rPr lang="en-US" altLang="zh-CN" dirty="0"/>
              <a:t>(1 pts) </a:t>
            </a:r>
            <a:r>
              <a:rPr dirty="0"/>
              <a:t>Conclusion</a:t>
            </a:r>
          </a:p>
        </p:txBody>
      </p:sp>
      <p:sp>
        <p:nvSpPr>
          <p:cNvPr id="265" name="Google Shape;204;p40"/>
          <p:cNvSpPr txBox="1">
            <a:spLocks noGrp="1"/>
          </p:cNvSpPr>
          <p:nvPr>
            <p:ph type="body" idx="1"/>
          </p:nvPr>
        </p:nvSpPr>
        <p:spPr>
          <a:xfrm>
            <a:off x="311699" y="1152475"/>
            <a:ext cx="8520602" cy="3416400"/>
          </a:xfrm>
          <a:prstGeom prst="rect">
            <a:avLst/>
          </a:prstGeom>
        </p:spPr>
        <p:txBody>
          <a:bodyPr>
            <a:normAutofit/>
          </a:bodyPr>
          <a:lstStyle>
            <a:lvl1pPr marL="0" indent="0">
              <a:spcBef>
                <a:spcPts val="1600"/>
              </a:spcBef>
              <a:buSzTx/>
              <a:buNone/>
            </a:lvl1pPr>
          </a:lstStyle>
          <a:p>
            <a:pPr algn="l"/>
            <a:r>
              <a:rPr lang="en-US" dirty="0"/>
              <a:t>Varying the cutoff frequency changes the amount of high and low frequencies allowed in each component image: a lower cutoff retains more low-frequency information (broad features), and a higher cutoff allows more high-frequency information (fine details). Swapping images in a pair shifts which image contributes fine versus broad features to the hybrid image.</a:t>
            </a: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 name="Google Shape;105;p26"/>
          <p:cNvSpPr txBox="1">
            <a:spLocks noGrp="1"/>
          </p:cNvSpPr>
          <p:nvPr>
            <p:ph type="title"/>
          </p:nvPr>
        </p:nvSpPr>
        <p:spPr>
          <a:xfrm>
            <a:off x="311699" y="445025"/>
            <a:ext cx="8520602" cy="572701"/>
          </a:xfrm>
          <a:prstGeom prst="rect">
            <a:avLst/>
          </a:prstGeom>
        </p:spPr>
        <p:txBody>
          <a:bodyPr>
            <a:normAutofit fontScale="90000"/>
          </a:bodyPr>
          <a:lstStyle>
            <a:lvl1pPr defTabSz="877823">
              <a:defRPr sz="2688"/>
            </a:lvl1pPr>
          </a:lstStyle>
          <a:p>
            <a:r>
              <a:rPr lang="en-US" altLang="zh-CN" dirty="0"/>
              <a:t>(1 pts) </a:t>
            </a:r>
            <a:r>
              <a:rPr dirty="0"/>
              <a:t>Part 1: </a:t>
            </a:r>
            <a:r>
              <a:rPr lang="en-US" dirty="0"/>
              <a:t>Gaussian Kernels</a:t>
            </a:r>
            <a:endParaRPr dirty="0"/>
          </a:p>
        </p:txBody>
      </p:sp>
      <mc:AlternateContent xmlns:mc="http://schemas.openxmlformats.org/markup-compatibility/2006" xmlns:a14="http://schemas.microsoft.com/office/drawing/2010/main">
        <mc:Choice Requires="a14">
          <p:sp>
            <p:nvSpPr>
              <p:cNvPr id="209" name="Google Shape;106;p26"/>
              <p:cNvSpPr txBox="1">
                <a:spLocks noGrp="1"/>
              </p:cNvSpPr>
              <p:nvPr>
                <p:ph type="body" sz="half" idx="1"/>
              </p:nvPr>
            </p:nvSpPr>
            <p:spPr>
              <a:xfrm>
                <a:off x="311699" y="1152475"/>
                <a:ext cx="3999902" cy="3416400"/>
              </a:xfrm>
              <a:prstGeom prst="rect">
                <a:avLst/>
              </a:prstGeom>
            </p:spPr>
            <p:txBody>
              <a:bodyPr/>
              <a:lstStyle>
                <a:lvl1pPr marL="0" indent="0">
                  <a:spcBef>
                    <a:spcPts val="1600"/>
                  </a:spcBef>
                  <a:buSzTx/>
                  <a:buNone/>
                </a:lvl1pPr>
              </a:lstStyle>
              <a:p>
                <a:r>
                  <a:rPr lang="en-US" dirty="0"/>
                  <a:t>Separated kernels speed up filtering operation because they reduce the amount of computation. Instead of using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𝑘</m:t>
                        </m:r>
                      </m:e>
                      <m:sup>
                        <m:r>
                          <a:rPr lang="en-US" i="1" smtClean="0">
                            <a:latin typeface="Cambria Math" panose="02040503050406030204" pitchFamily="18" charset="0"/>
                          </a:rPr>
                          <m:t>2</m:t>
                        </m:r>
                      </m:sup>
                    </m:sSup>
                  </m:oMath>
                </a14:m>
                <a:r>
                  <a:rPr lang="en-US" dirty="0"/>
                  <a:t> multiplications per pixel with a 2D kernel, a separable kernel allows for </a:t>
                </a:r>
                <a14:m>
                  <m:oMath xmlns:m="http://schemas.openxmlformats.org/officeDocument/2006/math">
                    <m:r>
                      <a:rPr lang="en-US" b="0" i="1" smtClean="0">
                        <a:latin typeface="Cambria Math" panose="02040503050406030204" pitchFamily="18" charset="0"/>
                      </a:rPr>
                      <m:t>2</m:t>
                    </m:r>
                    <m:r>
                      <a:rPr lang="en-US" b="0" i="1" smtClean="0">
                        <a:latin typeface="Cambria Math" panose="02040503050406030204" pitchFamily="18" charset="0"/>
                      </a:rPr>
                      <m:t>𝑘</m:t>
                    </m:r>
                  </m:oMath>
                </a14:m>
                <a:r>
                  <a:rPr lang="en-US" dirty="0"/>
                  <a:t> operations. This linear time complexity is more efficient, making the process more efficient, especially for larger filters.</a:t>
                </a:r>
              </a:p>
            </p:txBody>
          </p:sp>
        </mc:Choice>
        <mc:Fallback xmlns="">
          <p:sp>
            <p:nvSpPr>
              <p:cNvPr id="209" name="Google Shape;106;p26"/>
              <p:cNvSpPr txBox="1">
                <a:spLocks noGrp="1" noRot="1" noChangeAspect="1" noMove="1" noResize="1" noEditPoints="1" noAdjustHandles="1" noChangeArrowheads="1" noChangeShapeType="1" noTextEdit="1"/>
              </p:cNvSpPr>
              <p:nvPr>
                <p:ph type="body" sz="half" idx="1"/>
              </p:nvPr>
            </p:nvSpPr>
            <p:spPr>
              <a:xfrm>
                <a:off x="311699" y="1152475"/>
                <a:ext cx="3999902" cy="3416400"/>
              </a:xfrm>
              <a:prstGeom prst="rect">
                <a:avLst/>
              </a:prstGeom>
              <a:blipFill>
                <a:blip r:embed="rId2"/>
                <a:stretch>
                  <a:fillRect l="-316" r="-316"/>
                </a:stretch>
              </a:blipFill>
            </p:spPr>
            <p:txBody>
              <a:bodyPr/>
              <a:lstStyle/>
              <a:p>
                <a:r>
                  <a:rPr lang="en-US">
                    <a:noFill/>
                  </a:rPr>
                  <a:t> </a:t>
                </a:r>
              </a:p>
            </p:txBody>
          </p:sp>
        </mc:Fallback>
      </mc:AlternateContent>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 name="Google Shape;105;p26"/>
          <p:cNvSpPr txBox="1">
            <a:spLocks noGrp="1"/>
          </p:cNvSpPr>
          <p:nvPr>
            <p:ph type="title"/>
          </p:nvPr>
        </p:nvSpPr>
        <p:spPr>
          <a:xfrm>
            <a:off x="311699" y="445025"/>
            <a:ext cx="8520602" cy="572701"/>
          </a:xfrm>
          <a:prstGeom prst="rect">
            <a:avLst/>
          </a:prstGeom>
        </p:spPr>
        <p:txBody>
          <a:bodyPr>
            <a:normAutofit fontScale="90000"/>
          </a:bodyPr>
          <a:lstStyle>
            <a:lvl1pPr defTabSz="877823">
              <a:defRPr sz="2688"/>
            </a:lvl1pPr>
          </a:lstStyle>
          <a:p>
            <a:r>
              <a:rPr lang="en-US" dirty="0"/>
              <a:t>(1 pts) </a:t>
            </a:r>
            <a:r>
              <a:rPr dirty="0"/>
              <a:t>Part 1: Image filtering</a:t>
            </a:r>
          </a:p>
        </p:txBody>
      </p:sp>
      <p:sp>
        <p:nvSpPr>
          <p:cNvPr id="209" name="Google Shape;106;p26"/>
          <p:cNvSpPr txBox="1">
            <a:spLocks noGrp="1"/>
          </p:cNvSpPr>
          <p:nvPr>
            <p:ph type="body" sz="half" idx="1"/>
          </p:nvPr>
        </p:nvSpPr>
        <p:spPr>
          <a:xfrm>
            <a:off x="311699" y="1152475"/>
            <a:ext cx="3999902" cy="3416400"/>
          </a:xfrm>
          <a:prstGeom prst="rect">
            <a:avLst/>
          </a:prstGeom>
        </p:spPr>
        <p:txBody>
          <a:bodyPr/>
          <a:lstStyle>
            <a:lvl1pPr marL="0" indent="0">
              <a:spcBef>
                <a:spcPts val="1600"/>
              </a:spcBef>
              <a:buSzTx/>
              <a:buNone/>
            </a:lvl1pPr>
          </a:lstStyle>
          <a:p>
            <a:r>
              <a:rPr lang="en-US" dirty="0"/>
              <a:t>1D: </a:t>
            </a:r>
          </a:p>
          <a:p>
            <a:endParaRPr lang="en-US" dirty="0"/>
          </a:p>
          <a:p>
            <a:r>
              <a:rPr lang="en-US" dirty="0"/>
              <a:t>2D:</a:t>
            </a:r>
          </a:p>
        </p:txBody>
      </p:sp>
      <p:sp>
        <p:nvSpPr>
          <p:cNvPr id="210" name="Google Shape;107;p26"/>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normAutofit fontScale="92500" lnSpcReduction="10000"/>
          </a:bodyPr>
          <a:lstStyle>
            <a:lvl1pPr marL="0" indent="0">
              <a:spcBef>
                <a:spcPts val="1600"/>
              </a:spcBef>
              <a:buSzTx/>
              <a:buNone/>
              <a:defRPr sz="1400"/>
            </a:lvl1pPr>
          </a:lstStyle>
          <a:p>
            <a:pPr algn="l"/>
            <a:r>
              <a:rPr lang="en-US" dirty="0"/>
              <a:t>In the function my_conv2d_numpy(), a 2D filter is applied to each channel of the input image. The image is first padded with zeros to maintain its size after filtering. This padding is calculated based on the filter's dimensions, ensuring the filtered image has the same shape as the input.</a:t>
            </a:r>
          </a:p>
          <a:p>
            <a:pPr algn="l"/>
            <a:r>
              <a:rPr lang="en-US" dirty="0"/>
              <a:t>The function iterates over each channel of the image. For each pixel, a region of the image corresponding to the filter size is selected. The filter is then element-wise multiplied with this region, and the results are summed up to produce a single output pixel in the filtered image. This process is repeated for every pixel in each channel, resulting in the final filtered image.</a:t>
            </a:r>
          </a:p>
        </p:txBody>
      </p:sp>
      <p:pic>
        <p:nvPicPr>
          <p:cNvPr id="2" name="Picture 1">
            <a:extLst>
              <a:ext uri="{FF2B5EF4-FFF2-40B4-BE49-F238E27FC236}">
                <a16:creationId xmlns:a16="http://schemas.microsoft.com/office/drawing/2014/main" id="{91E9CC1D-77E7-C758-A379-0B2AA8383E92}"/>
              </a:ext>
            </a:extLst>
          </p:cNvPr>
          <p:cNvPicPr>
            <a:picLocks noChangeAspect="1"/>
          </p:cNvPicPr>
          <p:nvPr/>
        </p:nvPicPr>
        <p:blipFill>
          <a:blip r:embed="rId2"/>
          <a:stretch>
            <a:fillRect/>
          </a:stretch>
        </p:blipFill>
        <p:spPr>
          <a:xfrm>
            <a:off x="779300" y="1213757"/>
            <a:ext cx="3543300" cy="419100"/>
          </a:xfrm>
          <a:prstGeom prst="rect">
            <a:avLst/>
          </a:prstGeom>
        </p:spPr>
      </p:pic>
      <p:pic>
        <p:nvPicPr>
          <p:cNvPr id="3" name="Picture 2">
            <a:extLst>
              <a:ext uri="{FF2B5EF4-FFF2-40B4-BE49-F238E27FC236}">
                <a16:creationId xmlns:a16="http://schemas.microsoft.com/office/drawing/2014/main" id="{AC20F6CA-297D-14B2-E5E4-2E8CE0B1ABF8}"/>
              </a:ext>
            </a:extLst>
          </p:cNvPr>
          <p:cNvPicPr>
            <a:picLocks noChangeAspect="1"/>
          </p:cNvPicPr>
          <p:nvPr/>
        </p:nvPicPr>
        <p:blipFill>
          <a:blip r:embed="rId3"/>
          <a:stretch>
            <a:fillRect/>
          </a:stretch>
        </p:blipFill>
        <p:spPr>
          <a:xfrm>
            <a:off x="779300" y="2076903"/>
            <a:ext cx="2247900" cy="2222500"/>
          </a:xfrm>
          <a:prstGeom prst="rect">
            <a:avLst/>
          </a:prstGeom>
        </p:spPr>
      </p:pic>
    </p:spTree>
    <p:extLst>
      <p:ext uri="{BB962C8B-B14F-4D97-AF65-F5344CB8AC3E}">
        <p14:creationId xmlns:p14="http://schemas.microsoft.com/office/powerpoint/2010/main" val="1810194663"/>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 name="Google Shape;112;p27"/>
          <p:cNvSpPr txBox="1">
            <a:spLocks noGrp="1"/>
          </p:cNvSpPr>
          <p:nvPr>
            <p:ph type="title"/>
          </p:nvPr>
        </p:nvSpPr>
        <p:spPr>
          <a:xfrm>
            <a:off x="311699" y="445025"/>
            <a:ext cx="8520602" cy="572701"/>
          </a:xfrm>
          <a:prstGeom prst="rect">
            <a:avLst/>
          </a:prstGeom>
        </p:spPr>
        <p:txBody>
          <a:bodyPr>
            <a:normAutofit fontScale="90000"/>
          </a:bodyPr>
          <a:lstStyle>
            <a:lvl1pPr defTabSz="877823">
              <a:defRPr sz="2688"/>
            </a:lvl1pPr>
          </a:lstStyle>
          <a:p>
            <a:r>
              <a:rPr lang="en-US" altLang="zh-CN" dirty="0"/>
              <a:t>(1 pts) </a:t>
            </a:r>
            <a:r>
              <a:rPr dirty="0"/>
              <a:t>Part 1: Image filtering</a:t>
            </a:r>
          </a:p>
        </p:txBody>
      </p:sp>
      <p:sp>
        <p:nvSpPr>
          <p:cNvPr id="213" name="Google Shape;114;p27"/>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pPr marL="0" indent="0">
              <a:buSzTx/>
              <a:buNone/>
              <a:defRPr sz="1400" b="1"/>
            </a:pPr>
            <a:r>
              <a:rPr dirty="0"/>
              <a:t>Small blur with a box filter</a:t>
            </a:r>
          </a:p>
        </p:txBody>
      </p:sp>
      <p:sp>
        <p:nvSpPr>
          <p:cNvPr id="214" name="Google Shape;113;p27"/>
          <p:cNvSpPr txBox="1">
            <a:spLocks noGrp="1"/>
          </p:cNvSpPr>
          <p:nvPr>
            <p:ph type="body" sz="half" idx="1"/>
          </p:nvPr>
        </p:nvSpPr>
        <p:spPr>
          <a:xfrm>
            <a:off x="311699" y="1152475"/>
            <a:ext cx="3999902" cy="3416400"/>
          </a:xfrm>
          <a:prstGeom prst="rect">
            <a:avLst/>
          </a:prstGeom>
        </p:spPr>
        <p:txBody>
          <a:bodyPr/>
          <a:lstStyle/>
          <a:p>
            <a:pPr marL="0" indent="0">
              <a:buSzTx/>
              <a:buNone/>
              <a:defRPr b="1"/>
            </a:pPr>
            <a:r>
              <a:rPr dirty="0"/>
              <a:t>Identity filter</a:t>
            </a:r>
          </a:p>
          <a:p>
            <a:pPr marL="0" indent="0">
              <a:spcBef>
                <a:spcPts val="1600"/>
              </a:spcBef>
              <a:buSzTx/>
              <a:buNone/>
            </a:pPr>
            <a:endParaRPr dirty="0"/>
          </a:p>
        </p:txBody>
      </p:sp>
      <p:pic>
        <p:nvPicPr>
          <p:cNvPr id="2" name="Picture 1">
            <a:extLst>
              <a:ext uri="{FF2B5EF4-FFF2-40B4-BE49-F238E27FC236}">
                <a16:creationId xmlns:a16="http://schemas.microsoft.com/office/drawing/2014/main" id="{B466997B-5CDF-19E8-6A1A-B911F7A223FB}"/>
              </a:ext>
            </a:extLst>
          </p:cNvPr>
          <p:cNvPicPr>
            <a:picLocks noChangeAspect="1"/>
          </p:cNvPicPr>
          <p:nvPr/>
        </p:nvPicPr>
        <p:blipFill>
          <a:blip r:embed="rId2"/>
          <a:stretch>
            <a:fillRect/>
          </a:stretch>
        </p:blipFill>
        <p:spPr>
          <a:xfrm>
            <a:off x="311699" y="1701800"/>
            <a:ext cx="3022600" cy="2654300"/>
          </a:xfrm>
          <a:prstGeom prst="rect">
            <a:avLst/>
          </a:prstGeom>
        </p:spPr>
      </p:pic>
      <p:pic>
        <p:nvPicPr>
          <p:cNvPr id="3" name="Picture 2">
            <a:extLst>
              <a:ext uri="{FF2B5EF4-FFF2-40B4-BE49-F238E27FC236}">
                <a16:creationId xmlns:a16="http://schemas.microsoft.com/office/drawing/2014/main" id="{804FD48A-DB85-BAEF-0F4C-CC227597D601}"/>
              </a:ext>
            </a:extLst>
          </p:cNvPr>
          <p:cNvPicPr>
            <a:picLocks noChangeAspect="1"/>
          </p:cNvPicPr>
          <p:nvPr/>
        </p:nvPicPr>
        <p:blipFill>
          <a:blip r:embed="rId3"/>
          <a:stretch>
            <a:fillRect/>
          </a:stretch>
        </p:blipFill>
        <p:spPr>
          <a:xfrm>
            <a:off x="4205466" y="1701800"/>
            <a:ext cx="4774404" cy="2040164"/>
          </a:xfrm>
          <a:prstGeom prst="rect">
            <a:avLst/>
          </a:prstGeom>
        </p:spPr>
      </p:pic>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 name="Google Shape;119;p28"/>
          <p:cNvSpPr txBox="1">
            <a:spLocks noGrp="1"/>
          </p:cNvSpPr>
          <p:nvPr>
            <p:ph type="title"/>
          </p:nvPr>
        </p:nvSpPr>
        <p:spPr>
          <a:xfrm>
            <a:off x="311699" y="445025"/>
            <a:ext cx="8520602" cy="572701"/>
          </a:xfrm>
          <a:prstGeom prst="rect">
            <a:avLst/>
          </a:prstGeom>
        </p:spPr>
        <p:txBody>
          <a:bodyPr>
            <a:normAutofit fontScale="90000"/>
          </a:bodyPr>
          <a:lstStyle>
            <a:lvl1pPr defTabSz="877823">
              <a:defRPr sz="2688"/>
            </a:lvl1pPr>
          </a:lstStyle>
          <a:p>
            <a:r>
              <a:rPr lang="en-US" altLang="zh-CN" dirty="0"/>
              <a:t>(1 pts) </a:t>
            </a:r>
            <a:r>
              <a:rPr dirty="0"/>
              <a:t>Part 1: Image filtering</a:t>
            </a:r>
          </a:p>
        </p:txBody>
      </p:sp>
      <p:sp>
        <p:nvSpPr>
          <p:cNvPr id="217" name="Google Shape;120;p28"/>
          <p:cNvSpPr txBox="1">
            <a:spLocks noGrp="1"/>
          </p:cNvSpPr>
          <p:nvPr>
            <p:ph type="body" sz="half" idx="1"/>
          </p:nvPr>
        </p:nvSpPr>
        <p:spPr>
          <a:xfrm>
            <a:off x="311699" y="1152475"/>
            <a:ext cx="3999902" cy="3416400"/>
          </a:xfrm>
          <a:prstGeom prst="rect">
            <a:avLst/>
          </a:prstGeom>
        </p:spPr>
        <p:txBody>
          <a:bodyPr/>
          <a:lstStyle/>
          <a:p>
            <a:pPr marL="0" indent="0">
              <a:buSzTx/>
              <a:buNone/>
              <a:defRPr b="1"/>
            </a:pPr>
            <a:r>
              <a:rPr dirty="0"/>
              <a:t>Sobel filter</a:t>
            </a:r>
          </a:p>
        </p:txBody>
      </p:sp>
      <p:sp>
        <p:nvSpPr>
          <p:cNvPr id="218" name="Google Shape;121;p28"/>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pPr marL="0" indent="0">
              <a:buSzTx/>
              <a:buNone/>
              <a:defRPr sz="1400" b="1"/>
            </a:pPr>
            <a:r>
              <a:rPr dirty="0"/>
              <a:t>Discrete Laplacian filter</a:t>
            </a:r>
          </a:p>
        </p:txBody>
      </p:sp>
      <p:pic>
        <p:nvPicPr>
          <p:cNvPr id="2" name="Picture 1">
            <a:extLst>
              <a:ext uri="{FF2B5EF4-FFF2-40B4-BE49-F238E27FC236}">
                <a16:creationId xmlns:a16="http://schemas.microsoft.com/office/drawing/2014/main" id="{F8E1F1B4-6440-ED8E-9795-296EE7F97D5C}"/>
              </a:ext>
            </a:extLst>
          </p:cNvPr>
          <p:cNvPicPr>
            <a:picLocks noChangeAspect="1"/>
          </p:cNvPicPr>
          <p:nvPr/>
        </p:nvPicPr>
        <p:blipFill>
          <a:blip r:embed="rId2"/>
          <a:stretch>
            <a:fillRect/>
          </a:stretch>
        </p:blipFill>
        <p:spPr>
          <a:xfrm>
            <a:off x="203419" y="1708377"/>
            <a:ext cx="4040942" cy="1726746"/>
          </a:xfrm>
          <a:prstGeom prst="rect">
            <a:avLst/>
          </a:prstGeom>
        </p:spPr>
      </p:pic>
      <p:pic>
        <p:nvPicPr>
          <p:cNvPr id="3" name="Picture 2">
            <a:extLst>
              <a:ext uri="{FF2B5EF4-FFF2-40B4-BE49-F238E27FC236}">
                <a16:creationId xmlns:a16="http://schemas.microsoft.com/office/drawing/2014/main" id="{DC332159-12C8-C8CB-B1F7-1EC466FF2A78}"/>
              </a:ext>
            </a:extLst>
          </p:cNvPr>
          <p:cNvPicPr>
            <a:picLocks noChangeAspect="1"/>
          </p:cNvPicPr>
          <p:nvPr/>
        </p:nvPicPr>
        <p:blipFill>
          <a:blip r:embed="rId3"/>
          <a:stretch>
            <a:fillRect/>
          </a:stretch>
        </p:blipFill>
        <p:spPr>
          <a:xfrm>
            <a:off x="5938562" y="1557161"/>
            <a:ext cx="1890988" cy="1660573"/>
          </a:xfrm>
          <a:prstGeom prst="rect">
            <a:avLst/>
          </a:prstGeom>
        </p:spPr>
      </p:pic>
      <p:pic>
        <p:nvPicPr>
          <p:cNvPr id="4" name="Picture 3">
            <a:extLst>
              <a:ext uri="{FF2B5EF4-FFF2-40B4-BE49-F238E27FC236}">
                <a16:creationId xmlns:a16="http://schemas.microsoft.com/office/drawing/2014/main" id="{8BC729FB-3946-3D2D-921E-743FAA72350E}"/>
              </a:ext>
            </a:extLst>
          </p:cNvPr>
          <p:cNvPicPr>
            <a:picLocks noChangeAspect="1"/>
          </p:cNvPicPr>
          <p:nvPr/>
        </p:nvPicPr>
        <p:blipFill>
          <a:blip r:embed="rId4"/>
          <a:stretch>
            <a:fillRect/>
          </a:stretch>
        </p:blipFill>
        <p:spPr>
          <a:xfrm>
            <a:off x="5938562" y="3217734"/>
            <a:ext cx="1890988" cy="1660573"/>
          </a:xfrm>
          <a:prstGeom prst="rect">
            <a:avLst/>
          </a:prstGeom>
        </p:spPr>
      </p:pic>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 name="Google Shape;126;p29"/>
          <p:cNvSpPr txBox="1">
            <a:spLocks noGrp="1"/>
          </p:cNvSpPr>
          <p:nvPr>
            <p:ph type="title"/>
          </p:nvPr>
        </p:nvSpPr>
        <p:spPr>
          <a:xfrm>
            <a:off x="311699" y="445025"/>
            <a:ext cx="8520602" cy="572701"/>
          </a:xfrm>
          <a:prstGeom prst="rect">
            <a:avLst/>
          </a:prstGeom>
        </p:spPr>
        <p:txBody>
          <a:bodyPr>
            <a:normAutofit fontScale="90000"/>
          </a:bodyPr>
          <a:lstStyle>
            <a:lvl1pPr defTabSz="877823">
              <a:defRPr sz="2688"/>
            </a:lvl1pPr>
          </a:lstStyle>
          <a:p>
            <a:r>
              <a:rPr lang="en-US" altLang="zh-CN" dirty="0"/>
              <a:t>(1.5 pts) </a:t>
            </a:r>
            <a:r>
              <a:rPr dirty="0"/>
              <a:t>Part 1: Hybrid images</a:t>
            </a:r>
          </a:p>
        </p:txBody>
      </p:sp>
      <p:sp>
        <p:nvSpPr>
          <p:cNvPr id="221" name="Google Shape;127;p29"/>
          <p:cNvSpPr txBox="1">
            <a:spLocks noGrp="1"/>
          </p:cNvSpPr>
          <p:nvPr>
            <p:ph type="body" sz="half" idx="1"/>
          </p:nvPr>
        </p:nvSpPr>
        <p:spPr>
          <a:xfrm>
            <a:off x="311699" y="1152475"/>
            <a:ext cx="3999902" cy="3416400"/>
          </a:xfrm>
          <a:prstGeom prst="rect">
            <a:avLst/>
          </a:prstGeom>
        </p:spPr>
        <p:txBody>
          <a:bodyPr>
            <a:normAutofit fontScale="92500"/>
          </a:bodyPr>
          <a:lstStyle>
            <a:lvl1pPr marL="0" indent="0">
              <a:spcBef>
                <a:spcPts val="1600"/>
              </a:spcBef>
              <a:buSzTx/>
              <a:buNone/>
            </a:lvl1pPr>
          </a:lstStyle>
          <a:p>
            <a:pPr marL="342900" indent="-342900" algn="l">
              <a:buAutoNum type="arabicPeriod"/>
            </a:pPr>
            <a:r>
              <a:rPr lang="en-US" dirty="0"/>
              <a:t>Apply a low-pass filter to image1 to retain its broad, smooth variations (low-frequency components).</a:t>
            </a:r>
          </a:p>
          <a:p>
            <a:pPr marL="342900" indent="-342900" algn="l">
              <a:buAutoNum type="arabicPeriod"/>
            </a:pPr>
            <a:r>
              <a:rPr lang="en-US" dirty="0"/>
              <a:t>Subtract the low-pass filtered image2 from the original image2 to isolate its fine details and edges (high-frequency components).</a:t>
            </a:r>
          </a:p>
          <a:p>
            <a:pPr marL="342900" indent="-342900" algn="l">
              <a:buAutoNum type="arabicPeriod"/>
            </a:pPr>
            <a:r>
              <a:rPr lang="en-US" dirty="0"/>
              <a:t>Combine the low-frequency content of image1 with the high-frequency content of image2.</a:t>
            </a:r>
          </a:p>
          <a:p>
            <a:pPr algn="l"/>
            <a:r>
              <a:rPr lang="en-US" dirty="0"/>
              <a:t>The output values are normalized to the [0, 1] range by clipping the final hybrid image using </a:t>
            </a:r>
            <a:r>
              <a:rPr lang="en-US" dirty="0" err="1"/>
              <a:t>np.clip</a:t>
            </a:r>
            <a:r>
              <a:rPr lang="en-US" dirty="0"/>
              <a:t>, ensuring compatibility with matplotlib visualizations.</a:t>
            </a:r>
          </a:p>
          <a:p>
            <a:endParaRPr dirty="0"/>
          </a:p>
        </p:txBody>
      </p:sp>
      <p:sp>
        <p:nvSpPr>
          <p:cNvPr id="222" name="Google Shape;128;p29"/>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normAutofit/>
          </a:bodyPr>
          <a:lstStyle/>
          <a:p>
            <a:pPr marL="0" indent="0">
              <a:buSzTx/>
              <a:buNone/>
              <a:defRPr sz="1400" b="1"/>
            </a:pPr>
            <a:r>
              <a:rPr dirty="0"/>
              <a:t>Cat + Dog</a:t>
            </a:r>
            <a:endParaRPr lang="en-US" dirty="0"/>
          </a:p>
          <a:p>
            <a:pPr marL="0" indent="0">
              <a:spcBef>
                <a:spcPts val="1600"/>
              </a:spcBef>
              <a:buSzTx/>
              <a:buNone/>
              <a:defRPr sz="1400"/>
            </a:pPr>
            <a:endParaRPr dirty="0"/>
          </a:p>
          <a:p>
            <a:pPr marL="0" indent="0">
              <a:spcBef>
                <a:spcPts val="1600"/>
              </a:spcBef>
              <a:buSzTx/>
              <a:buNone/>
              <a:defRPr sz="1400"/>
            </a:pPr>
            <a:endParaRPr dirty="0"/>
          </a:p>
          <a:p>
            <a:pPr marL="0" indent="0">
              <a:spcBef>
                <a:spcPts val="1600"/>
              </a:spcBef>
              <a:buSzTx/>
              <a:buNone/>
              <a:defRPr sz="1400"/>
            </a:pPr>
            <a:endParaRPr dirty="0"/>
          </a:p>
          <a:p>
            <a:pPr marL="0" indent="0">
              <a:spcBef>
                <a:spcPts val="1600"/>
              </a:spcBef>
              <a:buSzTx/>
              <a:buNone/>
              <a:defRPr sz="1400"/>
            </a:pPr>
            <a:endParaRPr lang="en-US" dirty="0"/>
          </a:p>
          <a:p>
            <a:pPr marL="0" indent="0">
              <a:spcBef>
                <a:spcPts val="1600"/>
              </a:spcBef>
              <a:buSzTx/>
              <a:buNone/>
              <a:defRPr sz="1400"/>
            </a:pPr>
            <a:endParaRPr dirty="0"/>
          </a:p>
          <a:p>
            <a:pPr marL="0" indent="0">
              <a:spcBef>
                <a:spcPts val="1600"/>
              </a:spcBef>
              <a:buSzTx/>
              <a:buNone/>
              <a:defRPr sz="1400"/>
            </a:pPr>
            <a:r>
              <a:rPr dirty="0"/>
              <a:t>Cutoff frequency: </a:t>
            </a:r>
            <a:r>
              <a:rPr lang="en-US" dirty="0"/>
              <a:t>10</a:t>
            </a:r>
            <a:endParaRPr dirty="0"/>
          </a:p>
        </p:txBody>
      </p:sp>
      <p:pic>
        <p:nvPicPr>
          <p:cNvPr id="3" name="Picture 2">
            <a:extLst>
              <a:ext uri="{FF2B5EF4-FFF2-40B4-BE49-F238E27FC236}">
                <a16:creationId xmlns:a16="http://schemas.microsoft.com/office/drawing/2014/main" id="{DAD15060-D586-1EDF-67EB-8CF053006FD6}"/>
              </a:ext>
            </a:extLst>
          </p:cNvPr>
          <p:cNvPicPr>
            <a:picLocks noChangeAspect="1"/>
          </p:cNvPicPr>
          <p:nvPr/>
        </p:nvPicPr>
        <p:blipFill>
          <a:blip r:embed="rId2"/>
          <a:stretch>
            <a:fillRect/>
          </a:stretch>
        </p:blipFill>
        <p:spPr>
          <a:xfrm>
            <a:off x="4832399" y="1567543"/>
            <a:ext cx="2603500" cy="2286000"/>
          </a:xfrm>
          <a:prstGeom prst="rect">
            <a:avLst/>
          </a:prstGeom>
        </p:spPr>
      </p:pic>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 name="Google Shape;133;p30"/>
          <p:cNvSpPr txBox="1">
            <a:spLocks noGrp="1"/>
          </p:cNvSpPr>
          <p:nvPr>
            <p:ph type="title"/>
          </p:nvPr>
        </p:nvSpPr>
        <p:spPr>
          <a:xfrm>
            <a:off x="311699" y="445025"/>
            <a:ext cx="8520602" cy="572701"/>
          </a:xfrm>
          <a:prstGeom prst="rect">
            <a:avLst/>
          </a:prstGeom>
        </p:spPr>
        <p:txBody>
          <a:bodyPr>
            <a:normAutofit fontScale="90000"/>
          </a:bodyPr>
          <a:lstStyle>
            <a:lvl1pPr defTabSz="877823">
              <a:defRPr sz="2688"/>
            </a:lvl1pPr>
          </a:lstStyle>
          <a:p>
            <a:r>
              <a:rPr lang="en-US" altLang="zh-CN" dirty="0"/>
              <a:t>(1.5 pts) </a:t>
            </a:r>
            <a:r>
              <a:rPr dirty="0"/>
              <a:t>Part 1: Hybrid images</a:t>
            </a:r>
          </a:p>
        </p:txBody>
      </p:sp>
      <p:sp>
        <p:nvSpPr>
          <p:cNvPr id="225" name="Google Shape;134;p30"/>
          <p:cNvSpPr txBox="1">
            <a:spLocks noGrp="1"/>
          </p:cNvSpPr>
          <p:nvPr>
            <p:ph type="body" sz="half" idx="1"/>
          </p:nvPr>
        </p:nvSpPr>
        <p:spPr>
          <a:xfrm>
            <a:off x="311699" y="1152475"/>
            <a:ext cx="3999902" cy="3416400"/>
          </a:xfrm>
          <a:prstGeom prst="rect">
            <a:avLst/>
          </a:prstGeom>
        </p:spPr>
        <p:txBody>
          <a:bodyPr/>
          <a:lstStyle/>
          <a:p>
            <a:pPr marL="0" indent="0">
              <a:buSzTx/>
              <a:buNone/>
              <a:defRPr b="1"/>
            </a:pPr>
            <a:r>
              <a:rPr dirty="0"/>
              <a:t>Motorcycle + Bicycle</a:t>
            </a:r>
          </a:p>
          <a:p>
            <a:pPr marL="0" indent="0">
              <a:spcBef>
                <a:spcPts val="1600"/>
              </a:spcBef>
              <a:buSzTx/>
              <a:buNone/>
            </a:pPr>
            <a:r>
              <a:rPr dirty="0"/>
              <a:t>[insert your hybrid image here]</a:t>
            </a:r>
          </a:p>
          <a:p>
            <a:pPr marL="0" indent="0">
              <a:spcBef>
                <a:spcPts val="1600"/>
              </a:spcBef>
              <a:buSzTx/>
              <a:buNone/>
            </a:pPr>
            <a:endParaRPr dirty="0"/>
          </a:p>
          <a:p>
            <a:pPr marL="0" indent="0">
              <a:spcBef>
                <a:spcPts val="1600"/>
              </a:spcBef>
              <a:buSzTx/>
              <a:buNone/>
            </a:pPr>
            <a:endParaRPr dirty="0"/>
          </a:p>
          <a:p>
            <a:pPr marL="0" indent="0">
              <a:spcBef>
                <a:spcPts val="1600"/>
              </a:spcBef>
              <a:buSzTx/>
              <a:buNone/>
            </a:pPr>
            <a:endParaRPr dirty="0"/>
          </a:p>
          <a:p>
            <a:pPr marL="0" indent="0">
              <a:spcBef>
                <a:spcPts val="1600"/>
              </a:spcBef>
              <a:buSzTx/>
              <a:buNone/>
            </a:pPr>
            <a:endParaRPr dirty="0"/>
          </a:p>
          <a:p>
            <a:pPr marL="0" indent="0">
              <a:spcBef>
                <a:spcPts val="1600"/>
              </a:spcBef>
              <a:buSzTx/>
              <a:buNone/>
            </a:pPr>
            <a:r>
              <a:rPr dirty="0"/>
              <a:t>Cutoff frequency: </a:t>
            </a:r>
            <a:r>
              <a:rPr lang="en-US" dirty="0"/>
              <a:t>25</a:t>
            </a:r>
            <a:endParaRPr dirty="0"/>
          </a:p>
        </p:txBody>
      </p:sp>
      <p:sp>
        <p:nvSpPr>
          <p:cNvPr id="226" name="Google Shape;135;p30"/>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pPr marL="0" indent="0">
              <a:buSzTx/>
              <a:buNone/>
              <a:defRPr sz="1400" b="1"/>
            </a:pPr>
            <a:r>
              <a:rPr dirty="0"/>
              <a:t>Plane + Bird</a:t>
            </a:r>
          </a:p>
          <a:p>
            <a:pPr marL="0" indent="0">
              <a:spcBef>
                <a:spcPts val="1600"/>
              </a:spcBef>
              <a:buSzTx/>
              <a:buNone/>
              <a:defRPr sz="1400"/>
            </a:pPr>
            <a:r>
              <a:rPr dirty="0"/>
              <a:t>[insert your hybrid image here]</a:t>
            </a:r>
          </a:p>
          <a:p>
            <a:pPr marL="0" indent="0">
              <a:spcBef>
                <a:spcPts val="1600"/>
              </a:spcBef>
              <a:buSzTx/>
              <a:buNone/>
              <a:defRPr sz="1400"/>
            </a:pPr>
            <a:endParaRPr dirty="0"/>
          </a:p>
          <a:p>
            <a:pPr marL="0" indent="0">
              <a:spcBef>
                <a:spcPts val="1600"/>
              </a:spcBef>
              <a:buSzTx/>
              <a:buNone/>
              <a:defRPr sz="1400"/>
            </a:pPr>
            <a:endParaRPr dirty="0"/>
          </a:p>
          <a:p>
            <a:pPr marL="0" indent="0">
              <a:spcBef>
                <a:spcPts val="1600"/>
              </a:spcBef>
              <a:buSzTx/>
              <a:buNone/>
              <a:defRPr sz="1400"/>
            </a:pPr>
            <a:endParaRPr dirty="0"/>
          </a:p>
          <a:p>
            <a:pPr marL="0" indent="0">
              <a:spcBef>
                <a:spcPts val="1600"/>
              </a:spcBef>
              <a:buSzTx/>
              <a:buNone/>
              <a:defRPr sz="1400"/>
            </a:pPr>
            <a:endParaRPr dirty="0"/>
          </a:p>
          <a:p>
            <a:pPr marL="0" indent="0">
              <a:spcBef>
                <a:spcPts val="1600"/>
              </a:spcBef>
              <a:buSzTx/>
              <a:buNone/>
              <a:defRPr sz="1400"/>
            </a:pPr>
            <a:r>
              <a:rPr dirty="0"/>
              <a:t>Cutoff frequency: </a:t>
            </a:r>
            <a:r>
              <a:rPr lang="en-US" dirty="0"/>
              <a:t>20</a:t>
            </a:r>
            <a:endParaRPr dirty="0"/>
          </a:p>
        </p:txBody>
      </p:sp>
      <p:pic>
        <p:nvPicPr>
          <p:cNvPr id="3" name="Picture 2">
            <a:extLst>
              <a:ext uri="{FF2B5EF4-FFF2-40B4-BE49-F238E27FC236}">
                <a16:creationId xmlns:a16="http://schemas.microsoft.com/office/drawing/2014/main" id="{7E57D3DD-6F31-7BAA-0B1D-254B32332BBE}"/>
              </a:ext>
            </a:extLst>
          </p:cNvPr>
          <p:cNvPicPr>
            <a:picLocks noChangeAspect="1"/>
          </p:cNvPicPr>
          <p:nvPr/>
        </p:nvPicPr>
        <p:blipFill>
          <a:blip r:embed="rId2"/>
          <a:stretch>
            <a:fillRect/>
          </a:stretch>
        </p:blipFill>
        <p:spPr>
          <a:xfrm>
            <a:off x="311699" y="1619249"/>
            <a:ext cx="2997310" cy="1989365"/>
          </a:xfrm>
          <a:prstGeom prst="rect">
            <a:avLst/>
          </a:prstGeom>
        </p:spPr>
      </p:pic>
      <p:pic>
        <p:nvPicPr>
          <p:cNvPr id="6" name="Picture 5">
            <a:extLst>
              <a:ext uri="{FF2B5EF4-FFF2-40B4-BE49-F238E27FC236}">
                <a16:creationId xmlns:a16="http://schemas.microsoft.com/office/drawing/2014/main" id="{3F10650A-94B6-C04B-7CB2-5F808FDAABC7}"/>
              </a:ext>
            </a:extLst>
          </p:cNvPr>
          <p:cNvPicPr>
            <a:picLocks noChangeAspect="1"/>
          </p:cNvPicPr>
          <p:nvPr/>
        </p:nvPicPr>
        <p:blipFill>
          <a:blip r:embed="rId3"/>
          <a:stretch>
            <a:fillRect/>
          </a:stretch>
        </p:blipFill>
        <p:spPr>
          <a:xfrm>
            <a:off x="4911271" y="1566180"/>
            <a:ext cx="2534558" cy="2236375"/>
          </a:xfrm>
          <a:prstGeom prst="rect">
            <a:avLst/>
          </a:prstGeom>
        </p:spPr>
      </p:pic>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 name="Google Shape;140;p31"/>
          <p:cNvSpPr txBox="1">
            <a:spLocks noGrp="1"/>
          </p:cNvSpPr>
          <p:nvPr>
            <p:ph type="title"/>
          </p:nvPr>
        </p:nvSpPr>
        <p:spPr>
          <a:xfrm>
            <a:off x="311699" y="445025"/>
            <a:ext cx="8520602" cy="572701"/>
          </a:xfrm>
          <a:prstGeom prst="rect">
            <a:avLst/>
          </a:prstGeom>
        </p:spPr>
        <p:txBody>
          <a:bodyPr>
            <a:normAutofit fontScale="90000"/>
          </a:bodyPr>
          <a:lstStyle>
            <a:lvl1pPr defTabSz="877823">
              <a:defRPr sz="2688"/>
            </a:lvl1pPr>
          </a:lstStyle>
          <a:p>
            <a:r>
              <a:rPr lang="en-US" altLang="zh-CN" dirty="0"/>
              <a:t>(1.5 pts) </a:t>
            </a:r>
            <a:r>
              <a:rPr dirty="0"/>
              <a:t>Part 1: Hybrid images</a:t>
            </a:r>
          </a:p>
        </p:txBody>
      </p:sp>
      <p:sp>
        <p:nvSpPr>
          <p:cNvPr id="229" name="Google Shape;141;p31"/>
          <p:cNvSpPr txBox="1">
            <a:spLocks noGrp="1"/>
          </p:cNvSpPr>
          <p:nvPr>
            <p:ph type="body" sz="half" idx="1"/>
          </p:nvPr>
        </p:nvSpPr>
        <p:spPr>
          <a:xfrm>
            <a:off x="311699" y="1152475"/>
            <a:ext cx="3999902" cy="3416400"/>
          </a:xfrm>
          <a:prstGeom prst="rect">
            <a:avLst/>
          </a:prstGeom>
        </p:spPr>
        <p:txBody>
          <a:bodyPr/>
          <a:lstStyle/>
          <a:p>
            <a:pPr marL="0" indent="0">
              <a:buSzTx/>
              <a:buNone/>
              <a:defRPr b="1"/>
            </a:pPr>
            <a:r>
              <a:rPr dirty="0"/>
              <a:t>Einstein + Marilyn</a:t>
            </a:r>
          </a:p>
          <a:p>
            <a:pPr marL="0" indent="0">
              <a:spcBef>
                <a:spcPts val="1600"/>
              </a:spcBef>
              <a:buSzTx/>
              <a:buNone/>
            </a:pPr>
            <a:endParaRPr lang="en-US" dirty="0"/>
          </a:p>
          <a:p>
            <a:pPr marL="0" indent="0">
              <a:spcBef>
                <a:spcPts val="1600"/>
              </a:spcBef>
              <a:buSzTx/>
              <a:buNone/>
            </a:pPr>
            <a:endParaRPr dirty="0"/>
          </a:p>
          <a:p>
            <a:pPr marL="0" indent="0">
              <a:spcBef>
                <a:spcPts val="1600"/>
              </a:spcBef>
              <a:buSzTx/>
              <a:buNone/>
            </a:pPr>
            <a:endParaRPr dirty="0"/>
          </a:p>
          <a:p>
            <a:pPr marL="0" indent="0">
              <a:spcBef>
                <a:spcPts val="1600"/>
              </a:spcBef>
              <a:buSzTx/>
              <a:buNone/>
            </a:pPr>
            <a:endParaRPr dirty="0"/>
          </a:p>
          <a:p>
            <a:pPr marL="0" indent="0">
              <a:spcBef>
                <a:spcPts val="1600"/>
              </a:spcBef>
              <a:buSzTx/>
              <a:buNone/>
            </a:pPr>
            <a:endParaRPr dirty="0"/>
          </a:p>
          <a:p>
            <a:pPr marL="0" indent="0">
              <a:spcBef>
                <a:spcPts val="1600"/>
              </a:spcBef>
              <a:buSzTx/>
              <a:buNone/>
            </a:pPr>
            <a:r>
              <a:rPr dirty="0"/>
              <a:t>Cutoff frequency: </a:t>
            </a:r>
            <a:r>
              <a:rPr lang="en-US" dirty="0"/>
              <a:t>7</a:t>
            </a:r>
            <a:endParaRPr dirty="0"/>
          </a:p>
        </p:txBody>
      </p:sp>
      <p:sp>
        <p:nvSpPr>
          <p:cNvPr id="230" name="Google Shape;142;p31"/>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pPr marL="0" indent="0">
              <a:buSzTx/>
              <a:buNone/>
              <a:defRPr sz="1400" b="1"/>
            </a:pPr>
            <a:r>
              <a:rPr dirty="0"/>
              <a:t>Submarine + Fish</a:t>
            </a:r>
          </a:p>
          <a:p>
            <a:pPr marL="0" indent="0">
              <a:spcBef>
                <a:spcPts val="1600"/>
              </a:spcBef>
              <a:buSzTx/>
              <a:buNone/>
              <a:defRPr sz="1400"/>
            </a:pPr>
            <a:r>
              <a:rPr dirty="0"/>
              <a:t>[insert your hybrid image here]</a:t>
            </a:r>
          </a:p>
          <a:p>
            <a:pPr marL="0" indent="0">
              <a:spcBef>
                <a:spcPts val="1600"/>
              </a:spcBef>
              <a:buSzTx/>
              <a:buNone/>
              <a:defRPr sz="1400"/>
            </a:pPr>
            <a:endParaRPr dirty="0"/>
          </a:p>
          <a:p>
            <a:pPr marL="0" indent="0">
              <a:spcBef>
                <a:spcPts val="1600"/>
              </a:spcBef>
              <a:buSzTx/>
              <a:buNone/>
              <a:defRPr sz="1400"/>
            </a:pPr>
            <a:endParaRPr dirty="0"/>
          </a:p>
          <a:p>
            <a:pPr marL="0" indent="0">
              <a:spcBef>
                <a:spcPts val="1600"/>
              </a:spcBef>
              <a:buSzTx/>
              <a:buNone/>
              <a:defRPr sz="1400"/>
            </a:pPr>
            <a:endParaRPr dirty="0"/>
          </a:p>
          <a:p>
            <a:pPr marL="0" indent="0">
              <a:spcBef>
                <a:spcPts val="1600"/>
              </a:spcBef>
              <a:buSzTx/>
              <a:buNone/>
              <a:defRPr sz="1400"/>
            </a:pPr>
            <a:endParaRPr dirty="0"/>
          </a:p>
          <a:p>
            <a:pPr marL="0" indent="0">
              <a:spcBef>
                <a:spcPts val="1600"/>
              </a:spcBef>
              <a:buSzTx/>
              <a:buNone/>
              <a:defRPr sz="1400"/>
            </a:pPr>
            <a:r>
              <a:rPr dirty="0"/>
              <a:t>Cutoff frequency: </a:t>
            </a:r>
            <a:r>
              <a:rPr lang="en-US" dirty="0"/>
              <a:t>14</a:t>
            </a:r>
            <a:endParaRPr dirty="0"/>
          </a:p>
        </p:txBody>
      </p:sp>
      <p:pic>
        <p:nvPicPr>
          <p:cNvPr id="3" name="Picture 2">
            <a:extLst>
              <a:ext uri="{FF2B5EF4-FFF2-40B4-BE49-F238E27FC236}">
                <a16:creationId xmlns:a16="http://schemas.microsoft.com/office/drawing/2014/main" id="{F6E5A641-11DE-1B8C-2E3E-BF91BA0E7451}"/>
              </a:ext>
            </a:extLst>
          </p:cNvPr>
          <p:cNvPicPr>
            <a:picLocks noChangeAspect="1"/>
          </p:cNvPicPr>
          <p:nvPr/>
        </p:nvPicPr>
        <p:blipFill>
          <a:blip r:embed="rId2"/>
          <a:stretch>
            <a:fillRect/>
          </a:stretch>
        </p:blipFill>
        <p:spPr>
          <a:xfrm>
            <a:off x="311699" y="1570263"/>
            <a:ext cx="1884494" cy="2221011"/>
          </a:xfrm>
          <a:prstGeom prst="rect">
            <a:avLst/>
          </a:prstGeom>
        </p:spPr>
      </p:pic>
      <p:pic>
        <p:nvPicPr>
          <p:cNvPr id="4" name="Picture 3">
            <a:extLst>
              <a:ext uri="{FF2B5EF4-FFF2-40B4-BE49-F238E27FC236}">
                <a16:creationId xmlns:a16="http://schemas.microsoft.com/office/drawing/2014/main" id="{623C9B3F-E951-5B99-26E8-24E3AA16BFFD}"/>
              </a:ext>
            </a:extLst>
          </p:cNvPr>
          <p:cNvPicPr>
            <a:picLocks noChangeAspect="1"/>
          </p:cNvPicPr>
          <p:nvPr/>
        </p:nvPicPr>
        <p:blipFill>
          <a:blip r:embed="rId3"/>
          <a:stretch>
            <a:fillRect/>
          </a:stretch>
        </p:blipFill>
        <p:spPr>
          <a:xfrm>
            <a:off x="4772478" y="1570263"/>
            <a:ext cx="2746829" cy="2247406"/>
          </a:xfrm>
          <a:prstGeom prst="rect">
            <a:avLst/>
          </a:prstGeom>
        </p:spPr>
      </p:pic>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Google Shape;147;p32"/>
          <p:cNvSpPr txBox="1">
            <a:spLocks noGrp="1"/>
          </p:cNvSpPr>
          <p:nvPr>
            <p:ph type="title"/>
          </p:nvPr>
        </p:nvSpPr>
        <p:spPr>
          <a:xfrm>
            <a:off x="311699" y="445025"/>
            <a:ext cx="8520602" cy="572701"/>
          </a:xfrm>
          <a:prstGeom prst="rect">
            <a:avLst/>
          </a:prstGeom>
        </p:spPr>
        <p:txBody>
          <a:bodyPr>
            <a:normAutofit fontScale="90000"/>
          </a:bodyPr>
          <a:lstStyle>
            <a:lvl1pPr defTabSz="877823">
              <a:defRPr sz="2688"/>
            </a:lvl1pPr>
          </a:lstStyle>
          <a:p>
            <a:r>
              <a:rPr lang="en-US" altLang="zh-CN" dirty="0"/>
              <a:t>(1.5 pts) </a:t>
            </a:r>
            <a:r>
              <a:rPr dirty="0"/>
              <a:t>Part 2: Hybrid images with </a:t>
            </a:r>
            <a:r>
              <a:rPr dirty="0" err="1"/>
              <a:t>PyTorch</a:t>
            </a:r>
            <a:endParaRPr dirty="0"/>
          </a:p>
        </p:txBody>
      </p:sp>
      <p:sp>
        <p:nvSpPr>
          <p:cNvPr id="233" name="Google Shape;148;p32"/>
          <p:cNvSpPr txBox="1">
            <a:spLocks noGrp="1"/>
          </p:cNvSpPr>
          <p:nvPr>
            <p:ph type="body" sz="half" idx="1"/>
          </p:nvPr>
        </p:nvSpPr>
        <p:spPr>
          <a:xfrm>
            <a:off x="311699" y="1152475"/>
            <a:ext cx="3999902" cy="3416400"/>
          </a:xfrm>
          <a:prstGeom prst="rect">
            <a:avLst/>
          </a:prstGeom>
        </p:spPr>
        <p:txBody>
          <a:bodyPr/>
          <a:lstStyle/>
          <a:p>
            <a:pPr marL="0" indent="0">
              <a:buSzTx/>
              <a:buNone/>
              <a:defRPr b="1"/>
            </a:pPr>
            <a:r>
              <a:rPr dirty="0"/>
              <a:t>Cat + Dog</a:t>
            </a:r>
          </a:p>
          <a:p>
            <a:pPr marL="0" indent="0">
              <a:spcBef>
                <a:spcPts val="1600"/>
              </a:spcBef>
              <a:buSzTx/>
              <a:buNone/>
            </a:pPr>
            <a:r>
              <a:rPr dirty="0"/>
              <a:t>[insert your hybrid image here]</a:t>
            </a:r>
          </a:p>
        </p:txBody>
      </p:sp>
      <p:sp>
        <p:nvSpPr>
          <p:cNvPr id="234" name="Google Shape;149;p32"/>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pPr marL="0" indent="0">
              <a:buSzTx/>
              <a:buNone/>
              <a:defRPr sz="1400" b="1"/>
            </a:pPr>
            <a:r>
              <a:rPr dirty="0"/>
              <a:t>Motorcycle + Bicycle</a:t>
            </a:r>
          </a:p>
          <a:p>
            <a:pPr marL="0" indent="0">
              <a:spcBef>
                <a:spcPts val="1600"/>
              </a:spcBef>
              <a:buSzTx/>
              <a:buNone/>
              <a:defRPr sz="1400"/>
            </a:pPr>
            <a:r>
              <a:rPr dirty="0"/>
              <a:t>[insert your hybrid image here]</a:t>
            </a:r>
          </a:p>
        </p:txBody>
      </p:sp>
      <p:pic>
        <p:nvPicPr>
          <p:cNvPr id="3" name="Picture 2">
            <a:extLst>
              <a:ext uri="{FF2B5EF4-FFF2-40B4-BE49-F238E27FC236}">
                <a16:creationId xmlns:a16="http://schemas.microsoft.com/office/drawing/2014/main" id="{B3EE5DA0-3E47-1A66-C0FF-7DC039CB3C68}"/>
              </a:ext>
            </a:extLst>
          </p:cNvPr>
          <p:cNvPicPr>
            <a:picLocks noChangeAspect="1"/>
          </p:cNvPicPr>
          <p:nvPr/>
        </p:nvPicPr>
        <p:blipFill>
          <a:blip r:embed="rId2"/>
          <a:stretch>
            <a:fillRect/>
          </a:stretch>
        </p:blipFill>
        <p:spPr>
          <a:xfrm>
            <a:off x="371929" y="1583871"/>
            <a:ext cx="3326492" cy="2920822"/>
          </a:xfrm>
          <a:prstGeom prst="rect">
            <a:avLst/>
          </a:prstGeom>
        </p:spPr>
      </p:pic>
      <p:pic>
        <p:nvPicPr>
          <p:cNvPr id="4" name="Picture 3">
            <a:extLst>
              <a:ext uri="{FF2B5EF4-FFF2-40B4-BE49-F238E27FC236}">
                <a16:creationId xmlns:a16="http://schemas.microsoft.com/office/drawing/2014/main" id="{7C6F7074-E776-E6C7-7561-4319D918467E}"/>
              </a:ext>
            </a:extLst>
          </p:cNvPr>
          <p:cNvPicPr>
            <a:picLocks noChangeAspect="1"/>
          </p:cNvPicPr>
          <p:nvPr/>
        </p:nvPicPr>
        <p:blipFill>
          <a:blip r:embed="rId3"/>
          <a:stretch>
            <a:fillRect/>
          </a:stretch>
        </p:blipFill>
        <p:spPr>
          <a:xfrm>
            <a:off x="4571999" y="1583871"/>
            <a:ext cx="4010081" cy="2661558"/>
          </a:xfrm>
          <a:prstGeom prst="rect">
            <a:avLst/>
          </a:prstGeom>
        </p:spPr>
      </p:pic>
    </p:spTree>
  </p:cSld>
  <p:clrMapOvr>
    <a:masterClrMapping/>
  </p:clrMapOvr>
  <p:transition spd="med"/>
</p:sld>
</file>

<file path=ppt/theme/theme1.xml><?xml version="1.0" encoding="utf-8"?>
<a:theme xmlns:a="http://schemas.openxmlformats.org/drawingml/2006/main" name="Simple Light">
  <a:themeElements>
    <a:clrScheme name="Simple Light">
      <a:dk1>
        <a:srgbClr val="000000"/>
      </a:dk1>
      <a:lt1>
        <a:srgbClr val="FFFFFF"/>
      </a:lt1>
      <a:dk2>
        <a:srgbClr val="A7A7A7"/>
      </a:dk2>
      <a:lt2>
        <a:srgbClr val="535353"/>
      </a:lt2>
      <a:accent1>
        <a:srgbClr val="FFAB40"/>
      </a:accent1>
      <a:accent2>
        <a:srgbClr val="212121"/>
      </a:accent2>
      <a:accent3>
        <a:srgbClr val="78909C"/>
      </a:accent3>
      <a:accent4>
        <a:srgbClr val="8F6024"/>
      </a:accent4>
      <a:accent5>
        <a:srgbClr val="0097A7"/>
      </a:accent5>
      <a:accent6>
        <a:srgbClr val="EEFF41"/>
      </a:accent6>
      <a:hlink>
        <a:srgbClr val="0000FF"/>
      </a:hlink>
      <a:folHlink>
        <a:srgbClr val="FF00FF"/>
      </a:folHlink>
    </a:clrScheme>
    <a:fontScheme name="Simple Light">
      <a:majorFont>
        <a:latin typeface="Arial"/>
        <a:ea typeface="Arial"/>
        <a:cs typeface="Arial"/>
      </a:majorFont>
      <a:minorFont>
        <a:latin typeface="Helvetica"/>
        <a:ea typeface="Helvetica"/>
        <a:cs typeface="Helvetica"/>
      </a:minorFont>
    </a:fontScheme>
    <a:fmtScheme name="Simple Ligh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0" tIns="0" rIns="0" bIns="0"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0" tIns="0" rIns="0" bIns="0"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A7A7A7"/>
      </a:dk2>
      <a:lt2>
        <a:srgbClr val="535353"/>
      </a:lt2>
      <a:accent1>
        <a:srgbClr val="FFAB40"/>
      </a:accent1>
      <a:accent2>
        <a:srgbClr val="212121"/>
      </a:accent2>
      <a:accent3>
        <a:srgbClr val="78909C"/>
      </a:accent3>
      <a:accent4>
        <a:srgbClr val="8F6024"/>
      </a:accent4>
      <a:accent5>
        <a:srgbClr val="0097A7"/>
      </a:accent5>
      <a:accent6>
        <a:srgbClr val="EEFF41"/>
      </a:accent6>
      <a:hlink>
        <a:srgbClr val="0000FF"/>
      </a:hlink>
      <a:folHlink>
        <a:srgbClr val="FF00FF"/>
      </a:folHlink>
    </a:clrScheme>
    <a:fontScheme name="Simple Light">
      <a:majorFont>
        <a:latin typeface="Arial"/>
        <a:ea typeface="Arial"/>
        <a:cs typeface="Arial"/>
      </a:majorFont>
      <a:minorFont>
        <a:latin typeface="Helvetica"/>
        <a:ea typeface="Helvetica"/>
        <a:cs typeface="Helvetica"/>
      </a:minorFont>
    </a:fontScheme>
    <a:fmtScheme name="Simple Ligh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0" tIns="0" rIns="0" bIns="0"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0" tIns="0" rIns="0" bIns="0"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435</TotalTime>
  <Words>908</Words>
  <Application>Microsoft Macintosh PowerPoint</Application>
  <PresentationFormat>On-screen Show (16:9)</PresentationFormat>
  <Paragraphs>105</Paragraphs>
  <Slides>17</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17</vt:i4>
      </vt:variant>
    </vt:vector>
  </HeadingPairs>
  <TitlesOfParts>
    <vt:vector size="20" baseType="lpstr">
      <vt:lpstr>Arial</vt:lpstr>
      <vt:lpstr>Cambria Math</vt:lpstr>
      <vt:lpstr>Simple Light</vt:lpstr>
      <vt:lpstr>CS 4476 Project 1</vt:lpstr>
      <vt:lpstr>(1 pts) Part 1: Gaussian Kernels</vt:lpstr>
      <vt:lpstr>(1 pts) Part 1: Image filtering</vt:lpstr>
      <vt:lpstr>(1 pts) Part 1: Image filtering</vt:lpstr>
      <vt:lpstr>(1 pts) Part 1: Image filtering</vt:lpstr>
      <vt:lpstr>(1.5 pts) Part 1: Hybrid images</vt:lpstr>
      <vt:lpstr>(1.5 pts) Part 1: Hybrid images</vt:lpstr>
      <vt:lpstr>(1.5 pts) Part 1: Hybrid images</vt:lpstr>
      <vt:lpstr>(1.5 pts) Part 2: Hybrid images with PyTorch</vt:lpstr>
      <vt:lpstr>(1.5 pts) Part 2: Hybrid images with PyTorch</vt:lpstr>
      <vt:lpstr>(1.5 pts) Part 2: Hybrid images with PyTorch</vt:lpstr>
      <vt:lpstr>(2 pts) Part 3: Understanding input/output shapes in PyTorch</vt:lpstr>
      <vt:lpstr>(1 pts) Part 3: Understanding input/output shapes in PyTorch</vt:lpstr>
      <vt:lpstr>(1 pts) Part 3: Understanding input/output shapes in PyTorch</vt:lpstr>
      <vt:lpstr>(1 pts) Part 3: Understanding input/output shapes in PyTorch</vt:lpstr>
      <vt:lpstr>(1 pts) Part 3: Understanding input/output shapes in PyTorch</vt:lpstr>
      <vt:lpstr>(1 pts) 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6476 Project 1</dc:title>
  <cp:lastModifiedBy>Pokharna, Vidit D</cp:lastModifiedBy>
  <cp:revision>21</cp:revision>
  <dcterms:modified xsi:type="dcterms:W3CDTF">2024-01-31T19:28:38Z</dcterms:modified>
</cp:coreProperties>
</file>